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heme/themeOverride1.xml" ContentType="application/vnd.openxmlformats-officedocument.themeOverr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6" r:id="rId92"/>
    <p:sldId id="378" r:id="rId93"/>
    <p:sldId id="379" r:id="rId94"/>
    <p:sldId id="380" r:id="rId95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76"/>
  </p:normalViewPr>
  <p:slideViewPr>
    <p:cSldViewPr>
      <p:cViewPr varScale="1">
        <p:scale>
          <a:sx n="68" d="100"/>
          <a:sy n="68" d="100"/>
        </p:scale>
        <p:origin x="280" y="7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cmder.net/" TargetMode="Externa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://cmder.net/" TargetMode="External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_rels/data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svg"/><Relationship Id="rId1" Type="http://schemas.openxmlformats.org/officeDocument/2006/relationships/image" Target="../media/image150.png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sv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10" Type="http://schemas.openxmlformats.org/officeDocument/2006/relationships/image" Target="../media/image171.svg"/><Relationship Id="rId4" Type="http://schemas.openxmlformats.org/officeDocument/2006/relationships/image" Target="../media/image167.svg"/><Relationship Id="rId9" Type="http://schemas.openxmlformats.org/officeDocument/2006/relationships/image" Target="../media/image170.png"/></Relationships>
</file>

<file path=ppt/diagrams/_rels/data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svg"/><Relationship Id="rId1" Type="http://schemas.openxmlformats.org/officeDocument/2006/relationships/image" Target="../media/image172.png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75.svg"/><Relationship Id="rId9" Type="http://schemas.openxmlformats.org/officeDocument/2006/relationships/image" Target="../media/image180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svg"/><Relationship Id="rId1" Type="http://schemas.openxmlformats.org/officeDocument/2006/relationships/image" Target="../media/image182.png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4" Type="http://schemas.openxmlformats.org/officeDocument/2006/relationships/image" Target="../media/image185.svg"/></Relationships>
</file>

<file path=ppt/diagrams/_rels/data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svg"/><Relationship Id="rId1" Type="http://schemas.openxmlformats.org/officeDocument/2006/relationships/image" Target="../media/image188.png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4" Type="http://schemas.openxmlformats.org/officeDocument/2006/relationships/image" Target="../media/image191.svg"/></Relationships>
</file>

<file path=ppt/diagrams/_rels/data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sv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svg"/><Relationship Id="rId4" Type="http://schemas.openxmlformats.org/officeDocument/2006/relationships/image" Target="../media/image199.svg"/><Relationship Id="rId9" Type="http://schemas.openxmlformats.org/officeDocument/2006/relationships/image" Target="../media/image204.png"/></Relationships>
</file>

<file path=ppt/diagrams/_rels/data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svg"/><Relationship Id="rId1" Type="http://schemas.openxmlformats.org/officeDocument/2006/relationships/image" Target="../media/image208.png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diagrams/_rels/data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svg"/><Relationship Id="rId3" Type="http://schemas.openxmlformats.org/officeDocument/2006/relationships/image" Target="../media/image162.png"/><Relationship Id="rId7" Type="http://schemas.openxmlformats.org/officeDocument/2006/relationships/image" Target="../media/image218.png"/><Relationship Id="rId2" Type="http://schemas.openxmlformats.org/officeDocument/2006/relationships/image" Target="../media/image211.svg"/><Relationship Id="rId1" Type="http://schemas.openxmlformats.org/officeDocument/2006/relationships/image" Target="../media/image210.png"/><Relationship Id="rId6" Type="http://schemas.openxmlformats.org/officeDocument/2006/relationships/image" Target="../media/image217.svg"/><Relationship Id="rId5" Type="http://schemas.openxmlformats.org/officeDocument/2006/relationships/image" Target="../media/image216.png"/><Relationship Id="rId10" Type="http://schemas.openxmlformats.org/officeDocument/2006/relationships/image" Target="../media/image221.svg"/><Relationship Id="rId4" Type="http://schemas.openxmlformats.org/officeDocument/2006/relationships/image" Target="../media/image163.svg"/><Relationship Id="rId9" Type="http://schemas.openxmlformats.org/officeDocument/2006/relationships/image" Target="../media/image220.png"/></Relationships>
</file>

<file path=ppt/diagrams/_rels/data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223.svg"/><Relationship Id="rId5" Type="http://schemas.openxmlformats.org/officeDocument/2006/relationships/image" Target="../media/image222.png"/><Relationship Id="rId4" Type="http://schemas.openxmlformats.org/officeDocument/2006/relationships/image" Target="../media/image161.svg"/></Relationships>
</file>

<file path=ppt/diagrams/_rels/data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1.svg"/><Relationship Id="rId1" Type="http://schemas.openxmlformats.org/officeDocument/2006/relationships/image" Target="../media/image160.png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11.svg"/></Relationships>
</file>

<file path=ppt/diagrams/_rels/data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sv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227.svg"/><Relationship Id="rId1" Type="http://schemas.openxmlformats.org/officeDocument/2006/relationships/image" Target="../media/image226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10" Type="http://schemas.openxmlformats.org/officeDocument/2006/relationships/image" Target="../media/image233.svg"/><Relationship Id="rId4" Type="http://schemas.openxmlformats.org/officeDocument/2006/relationships/image" Target="../media/image229.svg"/><Relationship Id="rId9" Type="http://schemas.openxmlformats.org/officeDocument/2006/relationships/image" Target="../media/image232.png"/></Relationships>
</file>

<file path=ppt/diagrams/_rels/data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svg"/><Relationship Id="rId1" Type="http://schemas.openxmlformats.org/officeDocument/2006/relationships/image" Target="../media/image234.png"/><Relationship Id="rId4" Type="http://schemas.openxmlformats.org/officeDocument/2006/relationships/image" Target="../media/image237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cmder.net/" TargetMode="External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://cmder.net/" TargetMode="External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_rels/drawing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svg"/><Relationship Id="rId1" Type="http://schemas.openxmlformats.org/officeDocument/2006/relationships/image" Target="../media/image150.png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sv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10" Type="http://schemas.openxmlformats.org/officeDocument/2006/relationships/image" Target="../media/image171.svg"/><Relationship Id="rId4" Type="http://schemas.openxmlformats.org/officeDocument/2006/relationships/image" Target="../media/image167.svg"/><Relationship Id="rId9" Type="http://schemas.openxmlformats.org/officeDocument/2006/relationships/image" Target="../media/image170.png"/></Relationships>
</file>

<file path=ppt/diagrams/_rels/drawing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svg"/><Relationship Id="rId1" Type="http://schemas.openxmlformats.org/officeDocument/2006/relationships/image" Target="../media/image172.png"/><Relationship Id="rId6" Type="http://schemas.openxmlformats.org/officeDocument/2006/relationships/image" Target="../media/image177.svg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75.svg"/><Relationship Id="rId9" Type="http://schemas.openxmlformats.org/officeDocument/2006/relationships/image" Target="../media/image180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svg"/><Relationship Id="rId1" Type="http://schemas.openxmlformats.org/officeDocument/2006/relationships/image" Target="../media/image182.png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4" Type="http://schemas.openxmlformats.org/officeDocument/2006/relationships/image" Target="../media/image185.svg"/></Relationships>
</file>

<file path=ppt/diagrams/_rels/drawing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svg"/><Relationship Id="rId1" Type="http://schemas.openxmlformats.org/officeDocument/2006/relationships/image" Target="../media/image188.png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4" Type="http://schemas.openxmlformats.org/officeDocument/2006/relationships/image" Target="../media/image191.svg"/></Relationships>
</file>

<file path=ppt/diagrams/_rels/drawing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sv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6" Type="http://schemas.openxmlformats.org/officeDocument/2006/relationships/image" Target="../media/image201.sv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svg"/><Relationship Id="rId4" Type="http://schemas.openxmlformats.org/officeDocument/2006/relationships/image" Target="../media/image199.svg"/><Relationship Id="rId9" Type="http://schemas.openxmlformats.org/officeDocument/2006/relationships/image" Target="../media/image204.png"/></Relationships>
</file>

<file path=ppt/diagrams/_rels/drawing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svg"/><Relationship Id="rId1" Type="http://schemas.openxmlformats.org/officeDocument/2006/relationships/image" Target="../media/image208.png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diagrams/_rels/drawing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svg"/><Relationship Id="rId3" Type="http://schemas.openxmlformats.org/officeDocument/2006/relationships/image" Target="../media/image162.png"/><Relationship Id="rId7" Type="http://schemas.openxmlformats.org/officeDocument/2006/relationships/image" Target="../media/image218.png"/><Relationship Id="rId2" Type="http://schemas.openxmlformats.org/officeDocument/2006/relationships/image" Target="../media/image211.svg"/><Relationship Id="rId1" Type="http://schemas.openxmlformats.org/officeDocument/2006/relationships/image" Target="../media/image210.png"/><Relationship Id="rId6" Type="http://schemas.openxmlformats.org/officeDocument/2006/relationships/image" Target="../media/image217.svg"/><Relationship Id="rId5" Type="http://schemas.openxmlformats.org/officeDocument/2006/relationships/image" Target="../media/image216.png"/><Relationship Id="rId10" Type="http://schemas.openxmlformats.org/officeDocument/2006/relationships/image" Target="../media/image221.svg"/><Relationship Id="rId4" Type="http://schemas.openxmlformats.org/officeDocument/2006/relationships/image" Target="../media/image163.svg"/><Relationship Id="rId9" Type="http://schemas.openxmlformats.org/officeDocument/2006/relationships/image" Target="../media/image220.png"/></Relationships>
</file>

<file path=ppt/diagrams/_rels/drawing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223.svg"/><Relationship Id="rId5" Type="http://schemas.openxmlformats.org/officeDocument/2006/relationships/image" Target="../media/image222.png"/><Relationship Id="rId4" Type="http://schemas.openxmlformats.org/officeDocument/2006/relationships/image" Target="../media/image161.svg"/></Relationships>
</file>

<file path=ppt/diagrams/_rels/drawing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61.svg"/><Relationship Id="rId1" Type="http://schemas.openxmlformats.org/officeDocument/2006/relationships/image" Target="../media/image160.png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11.svg"/></Relationships>
</file>

<file path=ppt/diagrams/_rels/drawing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sv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227.svg"/><Relationship Id="rId1" Type="http://schemas.openxmlformats.org/officeDocument/2006/relationships/image" Target="../media/image226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10" Type="http://schemas.openxmlformats.org/officeDocument/2006/relationships/image" Target="../media/image233.svg"/><Relationship Id="rId4" Type="http://schemas.openxmlformats.org/officeDocument/2006/relationships/image" Target="../media/image229.svg"/><Relationship Id="rId9" Type="http://schemas.openxmlformats.org/officeDocument/2006/relationships/image" Target="../media/image232.png"/></Relationships>
</file>

<file path=ppt/diagrams/_rels/drawing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svg"/><Relationship Id="rId1" Type="http://schemas.openxmlformats.org/officeDocument/2006/relationships/image" Target="../media/image234.png"/><Relationship Id="rId4" Type="http://schemas.openxmlformats.org/officeDocument/2006/relationships/image" Target="../media/image2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C1CF5-A17B-48BD-ACC4-4ED9DFB4A365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98425C-10E7-427B-A565-C70F20BD4D2F}">
      <dgm:prSet/>
      <dgm:spPr/>
      <dgm:t>
        <a:bodyPr/>
        <a:lstStyle/>
        <a:p>
          <a:r>
            <a:rPr lang="en-US"/>
            <a:t>Learn about the various (dozen+) Editions of Docker</a:t>
          </a:r>
        </a:p>
      </dgm:t>
    </dgm:pt>
    <dgm:pt modelId="{709CBC03-408B-4FCC-8987-BB57DD20D064}" type="parTrans" cxnId="{A4A80635-14CB-4D28-96B1-5C9EFD1057F7}">
      <dgm:prSet/>
      <dgm:spPr/>
      <dgm:t>
        <a:bodyPr/>
        <a:lstStyle/>
        <a:p>
          <a:endParaRPr lang="en-US"/>
        </a:p>
      </dgm:t>
    </dgm:pt>
    <dgm:pt modelId="{1BFD3A42-E63C-4C43-BFDA-F033B1F7D227}" type="sibTrans" cxnId="{A4A80635-14CB-4D28-96B1-5C9EFD1057F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CEF7472-EA5A-44D9-A335-77D4A6DE8437}">
      <dgm:prSet/>
      <dgm:spPr/>
      <dgm:t>
        <a:bodyPr/>
        <a:lstStyle/>
        <a:p>
          <a:r>
            <a:rPr lang="en-US"/>
            <a:t>Learn which to use for this course</a:t>
          </a:r>
        </a:p>
      </dgm:t>
    </dgm:pt>
    <dgm:pt modelId="{B7E65232-7DC0-4554-81B9-F2251ED8E5BD}" type="parTrans" cxnId="{835DF99F-8871-4C6A-BB81-793377359146}">
      <dgm:prSet/>
      <dgm:spPr/>
      <dgm:t>
        <a:bodyPr/>
        <a:lstStyle/>
        <a:p>
          <a:endParaRPr lang="en-US"/>
        </a:p>
      </dgm:t>
    </dgm:pt>
    <dgm:pt modelId="{3523EFF2-1377-44F5-B6AE-49E382138993}" type="sibTrans" cxnId="{835DF99F-8871-4C6A-BB81-79337735914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921604-55E4-4B3A-992C-6BB510FB5DB2}">
      <dgm:prSet/>
      <dgm:spPr/>
      <dgm:t>
        <a:bodyPr/>
        <a:lstStyle/>
        <a:p>
          <a:r>
            <a:rPr lang="en-US"/>
            <a:t>Learn Docker CE vs. EE</a:t>
          </a:r>
        </a:p>
      </dgm:t>
    </dgm:pt>
    <dgm:pt modelId="{707C2644-F253-4B39-AA87-23B7DF9D83FB}" type="parTrans" cxnId="{2EC2B7A3-382A-4ECC-876F-9F11CE3BC5FB}">
      <dgm:prSet/>
      <dgm:spPr/>
      <dgm:t>
        <a:bodyPr/>
        <a:lstStyle/>
        <a:p>
          <a:endParaRPr lang="en-US"/>
        </a:p>
      </dgm:t>
    </dgm:pt>
    <dgm:pt modelId="{57B2C2D7-0C4C-48B6-8172-6E7F2F1895D8}" type="sibTrans" cxnId="{2EC2B7A3-382A-4ECC-876F-9F11CE3BC5F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DB5B46A-31E7-4CE7-AFC3-6E236B29512B}">
      <dgm:prSet/>
      <dgm:spPr/>
      <dgm:t>
        <a:bodyPr/>
        <a:lstStyle/>
        <a:p>
          <a:r>
            <a:rPr lang="en-US"/>
            <a:t>Learn Stable vs. Edge releases</a:t>
          </a:r>
        </a:p>
      </dgm:t>
    </dgm:pt>
    <dgm:pt modelId="{83837A44-24F2-433A-84F6-42E404A9DC22}" type="parTrans" cxnId="{747DD516-1EDA-450F-B379-7F53B7008483}">
      <dgm:prSet/>
      <dgm:spPr/>
      <dgm:t>
        <a:bodyPr/>
        <a:lstStyle/>
        <a:p>
          <a:endParaRPr lang="en-US"/>
        </a:p>
      </dgm:t>
    </dgm:pt>
    <dgm:pt modelId="{FBC45A0D-F6E6-4ED5-A573-ECEBD34016D4}" type="sibTrans" cxnId="{747DD516-1EDA-450F-B379-7F53B700848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2D5CCDF-A4DF-D74F-96A0-8956F4B8DC8A}" type="pres">
      <dgm:prSet presAssocID="{63BC1CF5-A17B-48BD-ACC4-4ED9DFB4A365}" presName="Name0" presStyleCnt="0">
        <dgm:presLayoutVars>
          <dgm:animLvl val="lvl"/>
          <dgm:resizeHandles val="exact"/>
        </dgm:presLayoutVars>
      </dgm:prSet>
      <dgm:spPr/>
    </dgm:pt>
    <dgm:pt modelId="{7106599A-5BCE-9748-95B3-6006911FEC68}" type="pres">
      <dgm:prSet presAssocID="{5A98425C-10E7-427B-A565-C70F20BD4D2F}" presName="compositeNode" presStyleCnt="0">
        <dgm:presLayoutVars>
          <dgm:bulletEnabled val="1"/>
        </dgm:presLayoutVars>
      </dgm:prSet>
      <dgm:spPr/>
    </dgm:pt>
    <dgm:pt modelId="{2D2EA7CF-F8B0-2B48-8C75-A78478394BB7}" type="pres">
      <dgm:prSet presAssocID="{5A98425C-10E7-427B-A565-C70F20BD4D2F}" presName="bgRect" presStyleLbl="bgAccFollowNode1" presStyleIdx="0" presStyleCnt="4"/>
      <dgm:spPr/>
    </dgm:pt>
    <dgm:pt modelId="{9BECAF17-9349-1847-AE68-E7F62571B557}" type="pres">
      <dgm:prSet presAssocID="{1BFD3A42-E63C-4C43-BFDA-F033B1F7D22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CD98CF7C-3006-9244-9397-531F807FFF79}" type="pres">
      <dgm:prSet presAssocID="{5A98425C-10E7-427B-A565-C70F20BD4D2F}" presName="bottomLine" presStyleLbl="alignNode1" presStyleIdx="1" presStyleCnt="8">
        <dgm:presLayoutVars/>
      </dgm:prSet>
      <dgm:spPr/>
    </dgm:pt>
    <dgm:pt modelId="{9ACD91BA-796C-6C41-805E-ECC35C84473E}" type="pres">
      <dgm:prSet presAssocID="{5A98425C-10E7-427B-A565-C70F20BD4D2F}" presName="nodeText" presStyleLbl="bgAccFollowNode1" presStyleIdx="0" presStyleCnt="4">
        <dgm:presLayoutVars>
          <dgm:bulletEnabled val="1"/>
        </dgm:presLayoutVars>
      </dgm:prSet>
      <dgm:spPr/>
    </dgm:pt>
    <dgm:pt modelId="{2F51DDC3-2281-A94A-A5AA-AD50B4C9125D}" type="pres">
      <dgm:prSet presAssocID="{1BFD3A42-E63C-4C43-BFDA-F033B1F7D227}" presName="sibTrans" presStyleCnt="0"/>
      <dgm:spPr/>
    </dgm:pt>
    <dgm:pt modelId="{F7DD4AA9-745F-E042-932A-0A04CABBEDF1}" type="pres">
      <dgm:prSet presAssocID="{9CEF7472-EA5A-44D9-A335-77D4A6DE8437}" presName="compositeNode" presStyleCnt="0">
        <dgm:presLayoutVars>
          <dgm:bulletEnabled val="1"/>
        </dgm:presLayoutVars>
      </dgm:prSet>
      <dgm:spPr/>
    </dgm:pt>
    <dgm:pt modelId="{AC9182E1-112F-074C-A49B-38337A738BF6}" type="pres">
      <dgm:prSet presAssocID="{9CEF7472-EA5A-44D9-A335-77D4A6DE8437}" presName="bgRect" presStyleLbl="bgAccFollowNode1" presStyleIdx="1" presStyleCnt="4"/>
      <dgm:spPr/>
    </dgm:pt>
    <dgm:pt modelId="{A928530B-8CC1-1C44-8168-ED2C17F575DB}" type="pres">
      <dgm:prSet presAssocID="{3523EFF2-1377-44F5-B6AE-49E382138993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157231-C035-5A40-8B0F-DD43B3135BF7}" type="pres">
      <dgm:prSet presAssocID="{9CEF7472-EA5A-44D9-A335-77D4A6DE8437}" presName="bottomLine" presStyleLbl="alignNode1" presStyleIdx="3" presStyleCnt="8">
        <dgm:presLayoutVars/>
      </dgm:prSet>
      <dgm:spPr/>
    </dgm:pt>
    <dgm:pt modelId="{7823B983-A3BB-5A4E-83B2-0E4926D4572C}" type="pres">
      <dgm:prSet presAssocID="{9CEF7472-EA5A-44D9-A335-77D4A6DE8437}" presName="nodeText" presStyleLbl="bgAccFollowNode1" presStyleIdx="1" presStyleCnt="4">
        <dgm:presLayoutVars>
          <dgm:bulletEnabled val="1"/>
        </dgm:presLayoutVars>
      </dgm:prSet>
      <dgm:spPr/>
    </dgm:pt>
    <dgm:pt modelId="{280D2F0C-5761-404A-A909-56823E66085C}" type="pres">
      <dgm:prSet presAssocID="{3523EFF2-1377-44F5-B6AE-49E382138993}" presName="sibTrans" presStyleCnt="0"/>
      <dgm:spPr/>
    </dgm:pt>
    <dgm:pt modelId="{4257CC3A-5885-574D-B11C-1C11566EFD07}" type="pres">
      <dgm:prSet presAssocID="{40921604-55E4-4B3A-992C-6BB510FB5DB2}" presName="compositeNode" presStyleCnt="0">
        <dgm:presLayoutVars>
          <dgm:bulletEnabled val="1"/>
        </dgm:presLayoutVars>
      </dgm:prSet>
      <dgm:spPr/>
    </dgm:pt>
    <dgm:pt modelId="{DE89126C-A186-B24A-9C14-8E60988B512B}" type="pres">
      <dgm:prSet presAssocID="{40921604-55E4-4B3A-992C-6BB510FB5DB2}" presName="bgRect" presStyleLbl="bgAccFollowNode1" presStyleIdx="2" presStyleCnt="4"/>
      <dgm:spPr/>
    </dgm:pt>
    <dgm:pt modelId="{C08211E7-9A86-C34B-A85A-0079798D59DF}" type="pres">
      <dgm:prSet presAssocID="{57B2C2D7-0C4C-48B6-8172-6E7F2F1895D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7CD378F-5310-EA44-99FA-19A01EC0D6A5}" type="pres">
      <dgm:prSet presAssocID="{40921604-55E4-4B3A-992C-6BB510FB5DB2}" presName="bottomLine" presStyleLbl="alignNode1" presStyleIdx="5" presStyleCnt="8">
        <dgm:presLayoutVars/>
      </dgm:prSet>
      <dgm:spPr/>
    </dgm:pt>
    <dgm:pt modelId="{93904FA9-71B6-0340-B7AC-4627C149B230}" type="pres">
      <dgm:prSet presAssocID="{40921604-55E4-4B3A-992C-6BB510FB5DB2}" presName="nodeText" presStyleLbl="bgAccFollowNode1" presStyleIdx="2" presStyleCnt="4">
        <dgm:presLayoutVars>
          <dgm:bulletEnabled val="1"/>
        </dgm:presLayoutVars>
      </dgm:prSet>
      <dgm:spPr/>
    </dgm:pt>
    <dgm:pt modelId="{6CFE4F13-81B9-C241-AE9F-FE62ADF7773A}" type="pres">
      <dgm:prSet presAssocID="{57B2C2D7-0C4C-48B6-8172-6E7F2F1895D8}" presName="sibTrans" presStyleCnt="0"/>
      <dgm:spPr/>
    </dgm:pt>
    <dgm:pt modelId="{BD23748F-EE7D-7942-BE14-50D3D9D19B59}" type="pres">
      <dgm:prSet presAssocID="{1DB5B46A-31E7-4CE7-AFC3-6E236B29512B}" presName="compositeNode" presStyleCnt="0">
        <dgm:presLayoutVars>
          <dgm:bulletEnabled val="1"/>
        </dgm:presLayoutVars>
      </dgm:prSet>
      <dgm:spPr/>
    </dgm:pt>
    <dgm:pt modelId="{91596704-F14C-9844-8EB5-B74EACD62CA4}" type="pres">
      <dgm:prSet presAssocID="{1DB5B46A-31E7-4CE7-AFC3-6E236B29512B}" presName="bgRect" presStyleLbl="bgAccFollowNode1" presStyleIdx="3" presStyleCnt="4"/>
      <dgm:spPr/>
    </dgm:pt>
    <dgm:pt modelId="{B6E108CC-B3DE-DF46-BCA5-09C1B51E689B}" type="pres">
      <dgm:prSet presAssocID="{FBC45A0D-F6E6-4ED5-A573-ECEBD34016D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84851BD-D97F-3D42-B580-52637535AA7E}" type="pres">
      <dgm:prSet presAssocID="{1DB5B46A-31E7-4CE7-AFC3-6E236B29512B}" presName="bottomLine" presStyleLbl="alignNode1" presStyleIdx="7" presStyleCnt="8">
        <dgm:presLayoutVars/>
      </dgm:prSet>
      <dgm:spPr/>
    </dgm:pt>
    <dgm:pt modelId="{88316E06-7631-C945-86C8-0FC8CFCB596A}" type="pres">
      <dgm:prSet presAssocID="{1DB5B46A-31E7-4CE7-AFC3-6E236B29512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47DD516-1EDA-450F-B379-7F53B7008483}" srcId="{63BC1CF5-A17B-48BD-ACC4-4ED9DFB4A365}" destId="{1DB5B46A-31E7-4CE7-AFC3-6E236B29512B}" srcOrd="3" destOrd="0" parTransId="{83837A44-24F2-433A-84F6-42E404A9DC22}" sibTransId="{FBC45A0D-F6E6-4ED5-A573-ECEBD34016D4}"/>
    <dgm:cxn modelId="{2DE3971F-2B12-DA45-BA4F-92B3B6B935B1}" type="presOf" srcId="{40921604-55E4-4B3A-992C-6BB510FB5DB2}" destId="{93904FA9-71B6-0340-B7AC-4627C149B230}" srcOrd="1" destOrd="0" presId="urn:microsoft.com/office/officeart/2016/7/layout/BasicLinearProcessNumbered"/>
    <dgm:cxn modelId="{78313C34-A35A-3447-BAB6-AE977B3E0E49}" type="presOf" srcId="{57B2C2D7-0C4C-48B6-8172-6E7F2F1895D8}" destId="{C08211E7-9A86-C34B-A85A-0079798D59DF}" srcOrd="0" destOrd="0" presId="urn:microsoft.com/office/officeart/2016/7/layout/BasicLinearProcessNumbered"/>
    <dgm:cxn modelId="{A4A80635-14CB-4D28-96B1-5C9EFD1057F7}" srcId="{63BC1CF5-A17B-48BD-ACC4-4ED9DFB4A365}" destId="{5A98425C-10E7-427B-A565-C70F20BD4D2F}" srcOrd="0" destOrd="0" parTransId="{709CBC03-408B-4FCC-8987-BB57DD20D064}" sibTransId="{1BFD3A42-E63C-4C43-BFDA-F033B1F7D227}"/>
    <dgm:cxn modelId="{F258053F-7B43-0B4C-9EBF-558E08227CAA}" type="presOf" srcId="{9CEF7472-EA5A-44D9-A335-77D4A6DE8437}" destId="{7823B983-A3BB-5A4E-83B2-0E4926D4572C}" srcOrd="1" destOrd="0" presId="urn:microsoft.com/office/officeart/2016/7/layout/BasicLinearProcessNumbered"/>
    <dgm:cxn modelId="{221A7746-0EF9-1548-B6E4-7E522D7CD278}" type="presOf" srcId="{9CEF7472-EA5A-44D9-A335-77D4A6DE8437}" destId="{AC9182E1-112F-074C-A49B-38337A738BF6}" srcOrd="0" destOrd="0" presId="urn:microsoft.com/office/officeart/2016/7/layout/BasicLinearProcessNumbered"/>
    <dgm:cxn modelId="{9535E954-DFB9-4041-BC19-C77AC72A096D}" type="presOf" srcId="{5A98425C-10E7-427B-A565-C70F20BD4D2F}" destId="{9ACD91BA-796C-6C41-805E-ECC35C84473E}" srcOrd="1" destOrd="0" presId="urn:microsoft.com/office/officeart/2016/7/layout/BasicLinearProcessNumbered"/>
    <dgm:cxn modelId="{9F6FB05A-21BE-B545-A904-83A5A348FAC8}" type="presOf" srcId="{63BC1CF5-A17B-48BD-ACC4-4ED9DFB4A365}" destId="{52D5CCDF-A4DF-D74F-96A0-8956F4B8DC8A}" srcOrd="0" destOrd="0" presId="urn:microsoft.com/office/officeart/2016/7/layout/BasicLinearProcessNumbered"/>
    <dgm:cxn modelId="{49E0C36C-917B-8149-B772-63035AA34E34}" type="presOf" srcId="{3523EFF2-1377-44F5-B6AE-49E382138993}" destId="{A928530B-8CC1-1C44-8168-ED2C17F575DB}" srcOrd="0" destOrd="0" presId="urn:microsoft.com/office/officeart/2016/7/layout/BasicLinearProcessNumbered"/>
    <dgm:cxn modelId="{DBC9AB95-7B65-0249-BFE9-4A04077335B5}" type="presOf" srcId="{1DB5B46A-31E7-4CE7-AFC3-6E236B29512B}" destId="{91596704-F14C-9844-8EB5-B74EACD62CA4}" srcOrd="0" destOrd="0" presId="urn:microsoft.com/office/officeart/2016/7/layout/BasicLinearProcessNumbered"/>
    <dgm:cxn modelId="{835DF99F-8871-4C6A-BB81-793377359146}" srcId="{63BC1CF5-A17B-48BD-ACC4-4ED9DFB4A365}" destId="{9CEF7472-EA5A-44D9-A335-77D4A6DE8437}" srcOrd="1" destOrd="0" parTransId="{B7E65232-7DC0-4554-81B9-F2251ED8E5BD}" sibTransId="{3523EFF2-1377-44F5-B6AE-49E382138993}"/>
    <dgm:cxn modelId="{2EC2B7A3-382A-4ECC-876F-9F11CE3BC5FB}" srcId="{63BC1CF5-A17B-48BD-ACC4-4ED9DFB4A365}" destId="{40921604-55E4-4B3A-992C-6BB510FB5DB2}" srcOrd="2" destOrd="0" parTransId="{707C2644-F253-4B39-AA87-23B7DF9D83FB}" sibTransId="{57B2C2D7-0C4C-48B6-8172-6E7F2F1895D8}"/>
    <dgm:cxn modelId="{876DA5A7-943C-2346-9512-FF7E3AE98F68}" type="presOf" srcId="{40921604-55E4-4B3A-992C-6BB510FB5DB2}" destId="{DE89126C-A186-B24A-9C14-8E60988B512B}" srcOrd="0" destOrd="0" presId="urn:microsoft.com/office/officeart/2016/7/layout/BasicLinearProcessNumbered"/>
    <dgm:cxn modelId="{A0D808C9-DE61-604F-8ADC-93030BB548B6}" type="presOf" srcId="{FBC45A0D-F6E6-4ED5-A573-ECEBD34016D4}" destId="{B6E108CC-B3DE-DF46-BCA5-09C1B51E689B}" srcOrd="0" destOrd="0" presId="urn:microsoft.com/office/officeart/2016/7/layout/BasicLinearProcessNumbered"/>
    <dgm:cxn modelId="{686B33DF-1A7B-A244-8022-8F2258A6009F}" type="presOf" srcId="{1BFD3A42-E63C-4C43-BFDA-F033B1F7D227}" destId="{9BECAF17-9349-1847-AE68-E7F62571B557}" srcOrd="0" destOrd="0" presId="urn:microsoft.com/office/officeart/2016/7/layout/BasicLinearProcessNumbered"/>
    <dgm:cxn modelId="{5C3641E9-0551-FF49-AECF-5B337293B51E}" type="presOf" srcId="{1DB5B46A-31E7-4CE7-AFC3-6E236B29512B}" destId="{88316E06-7631-C945-86C8-0FC8CFCB596A}" srcOrd="1" destOrd="0" presId="urn:microsoft.com/office/officeart/2016/7/layout/BasicLinearProcessNumbered"/>
    <dgm:cxn modelId="{E3696BE9-E333-B643-9BEF-5C322CC2142D}" type="presOf" srcId="{5A98425C-10E7-427B-A565-C70F20BD4D2F}" destId="{2D2EA7CF-F8B0-2B48-8C75-A78478394BB7}" srcOrd="0" destOrd="0" presId="urn:microsoft.com/office/officeart/2016/7/layout/BasicLinearProcessNumbered"/>
    <dgm:cxn modelId="{EB35103A-2D67-854F-9FEB-49C20F432264}" type="presParOf" srcId="{52D5CCDF-A4DF-D74F-96A0-8956F4B8DC8A}" destId="{7106599A-5BCE-9748-95B3-6006911FEC68}" srcOrd="0" destOrd="0" presId="urn:microsoft.com/office/officeart/2016/7/layout/BasicLinearProcessNumbered"/>
    <dgm:cxn modelId="{F09AF652-91AD-1E44-BA33-BCFE7715EF89}" type="presParOf" srcId="{7106599A-5BCE-9748-95B3-6006911FEC68}" destId="{2D2EA7CF-F8B0-2B48-8C75-A78478394BB7}" srcOrd="0" destOrd="0" presId="urn:microsoft.com/office/officeart/2016/7/layout/BasicLinearProcessNumbered"/>
    <dgm:cxn modelId="{CF4EB6A5-F24B-F745-9379-891675073E32}" type="presParOf" srcId="{7106599A-5BCE-9748-95B3-6006911FEC68}" destId="{9BECAF17-9349-1847-AE68-E7F62571B557}" srcOrd="1" destOrd="0" presId="urn:microsoft.com/office/officeart/2016/7/layout/BasicLinearProcessNumbered"/>
    <dgm:cxn modelId="{72E40648-AF18-7B40-8A62-D4311351DFAB}" type="presParOf" srcId="{7106599A-5BCE-9748-95B3-6006911FEC68}" destId="{CD98CF7C-3006-9244-9397-531F807FFF79}" srcOrd="2" destOrd="0" presId="urn:microsoft.com/office/officeart/2016/7/layout/BasicLinearProcessNumbered"/>
    <dgm:cxn modelId="{7518485E-649E-264E-9AF0-D3565713C203}" type="presParOf" srcId="{7106599A-5BCE-9748-95B3-6006911FEC68}" destId="{9ACD91BA-796C-6C41-805E-ECC35C84473E}" srcOrd="3" destOrd="0" presId="urn:microsoft.com/office/officeart/2016/7/layout/BasicLinearProcessNumbered"/>
    <dgm:cxn modelId="{A0C285FC-7D95-B24E-A4FA-57B70D4BCE92}" type="presParOf" srcId="{52D5CCDF-A4DF-D74F-96A0-8956F4B8DC8A}" destId="{2F51DDC3-2281-A94A-A5AA-AD50B4C9125D}" srcOrd="1" destOrd="0" presId="urn:microsoft.com/office/officeart/2016/7/layout/BasicLinearProcessNumbered"/>
    <dgm:cxn modelId="{984ECA43-5EE0-B64B-A80E-0D4E6664CEDA}" type="presParOf" srcId="{52D5CCDF-A4DF-D74F-96A0-8956F4B8DC8A}" destId="{F7DD4AA9-745F-E042-932A-0A04CABBEDF1}" srcOrd="2" destOrd="0" presId="urn:microsoft.com/office/officeart/2016/7/layout/BasicLinearProcessNumbered"/>
    <dgm:cxn modelId="{FD67F91F-9A4F-9E41-AB04-07A5D4A72125}" type="presParOf" srcId="{F7DD4AA9-745F-E042-932A-0A04CABBEDF1}" destId="{AC9182E1-112F-074C-A49B-38337A738BF6}" srcOrd="0" destOrd="0" presId="urn:microsoft.com/office/officeart/2016/7/layout/BasicLinearProcessNumbered"/>
    <dgm:cxn modelId="{08F94A10-35BF-B341-8987-06DFD9FA91B4}" type="presParOf" srcId="{F7DD4AA9-745F-E042-932A-0A04CABBEDF1}" destId="{A928530B-8CC1-1C44-8168-ED2C17F575DB}" srcOrd="1" destOrd="0" presId="urn:microsoft.com/office/officeart/2016/7/layout/BasicLinearProcessNumbered"/>
    <dgm:cxn modelId="{6F236569-95E5-2C4E-99B1-7B0EC5B87B16}" type="presParOf" srcId="{F7DD4AA9-745F-E042-932A-0A04CABBEDF1}" destId="{F3157231-C035-5A40-8B0F-DD43B3135BF7}" srcOrd="2" destOrd="0" presId="urn:microsoft.com/office/officeart/2016/7/layout/BasicLinearProcessNumbered"/>
    <dgm:cxn modelId="{149B6926-9DD2-5E44-B62C-89643325094C}" type="presParOf" srcId="{F7DD4AA9-745F-E042-932A-0A04CABBEDF1}" destId="{7823B983-A3BB-5A4E-83B2-0E4926D4572C}" srcOrd="3" destOrd="0" presId="urn:microsoft.com/office/officeart/2016/7/layout/BasicLinearProcessNumbered"/>
    <dgm:cxn modelId="{0A6E351C-AAED-5743-A942-6A61C1C9DA73}" type="presParOf" srcId="{52D5CCDF-A4DF-D74F-96A0-8956F4B8DC8A}" destId="{280D2F0C-5761-404A-A909-56823E66085C}" srcOrd="3" destOrd="0" presId="urn:microsoft.com/office/officeart/2016/7/layout/BasicLinearProcessNumbered"/>
    <dgm:cxn modelId="{52A5FD38-A558-2F4A-B063-D51A3FDFE57A}" type="presParOf" srcId="{52D5CCDF-A4DF-D74F-96A0-8956F4B8DC8A}" destId="{4257CC3A-5885-574D-B11C-1C11566EFD07}" srcOrd="4" destOrd="0" presId="urn:microsoft.com/office/officeart/2016/7/layout/BasicLinearProcessNumbered"/>
    <dgm:cxn modelId="{19EE146A-BBBB-284D-A380-CEA061079349}" type="presParOf" srcId="{4257CC3A-5885-574D-B11C-1C11566EFD07}" destId="{DE89126C-A186-B24A-9C14-8E60988B512B}" srcOrd="0" destOrd="0" presId="urn:microsoft.com/office/officeart/2016/7/layout/BasicLinearProcessNumbered"/>
    <dgm:cxn modelId="{22E90C37-74DF-8849-82E7-9019947E0D0E}" type="presParOf" srcId="{4257CC3A-5885-574D-B11C-1C11566EFD07}" destId="{C08211E7-9A86-C34B-A85A-0079798D59DF}" srcOrd="1" destOrd="0" presId="urn:microsoft.com/office/officeart/2016/7/layout/BasicLinearProcessNumbered"/>
    <dgm:cxn modelId="{BAB7A9B9-A914-2845-9A6F-CB7037437FB8}" type="presParOf" srcId="{4257CC3A-5885-574D-B11C-1C11566EFD07}" destId="{07CD378F-5310-EA44-99FA-19A01EC0D6A5}" srcOrd="2" destOrd="0" presId="urn:microsoft.com/office/officeart/2016/7/layout/BasicLinearProcessNumbered"/>
    <dgm:cxn modelId="{821D65C9-3B34-7F40-95DA-01B1C30EAE8A}" type="presParOf" srcId="{4257CC3A-5885-574D-B11C-1C11566EFD07}" destId="{93904FA9-71B6-0340-B7AC-4627C149B230}" srcOrd="3" destOrd="0" presId="urn:microsoft.com/office/officeart/2016/7/layout/BasicLinearProcessNumbered"/>
    <dgm:cxn modelId="{3C563A1F-895E-394D-9EEE-340C570CB48E}" type="presParOf" srcId="{52D5CCDF-A4DF-D74F-96A0-8956F4B8DC8A}" destId="{6CFE4F13-81B9-C241-AE9F-FE62ADF7773A}" srcOrd="5" destOrd="0" presId="urn:microsoft.com/office/officeart/2016/7/layout/BasicLinearProcessNumbered"/>
    <dgm:cxn modelId="{24147254-D207-6040-8604-25E42D3A2234}" type="presParOf" srcId="{52D5CCDF-A4DF-D74F-96A0-8956F4B8DC8A}" destId="{BD23748F-EE7D-7942-BE14-50D3D9D19B59}" srcOrd="6" destOrd="0" presId="urn:microsoft.com/office/officeart/2016/7/layout/BasicLinearProcessNumbered"/>
    <dgm:cxn modelId="{1E7813DA-68C3-0D4E-AA5A-5C52F0DB03EE}" type="presParOf" srcId="{BD23748F-EE7D-7942-BE14-50D3D9D19B59}" destId="{91596704-F14C-9844-8EB5-B74EACD62CA4}" srcOrd="0" destOrd="0" presId="urn:microsoft.com/office/officeart/2016/7/layout/BasicLinearProcessNumbered"/>
    <dgm:cxn modelId="{C830FB2C-C1C3-3B44-9B6B-D0321F353016}" type="presParOf" srcId="{BD23748F-EE7D-7942-BE14-50D3D9D19B59}" destId="{B6E108CC-B3DE-DF46-BCA5-09C1B51E689B}" srcOrd="1" destOrd="0" presId="urn:microsoft.com/office/officeart/2016/7/layout/BasicLinearProcessNumbered"/>
    <dgm:cxn modelId="{7A852AEB-CEED-4347-A4FB-B9A482A21B73}" type="presParOf" srcId="{BD23748F-EE7D-7942-BE14-50D3D9D19B59}" destId="{784851BD-D97F-3D42-B580-52637535AA7E}" srcOrd="2" destOrd="0" presId="urn:microsoft.com/office/officeart/2016/7/layout/BasicLinearProcessNumbered"/>
    <dgm:cxn modelId="{918CCD6F-5D49-D74F-AA83-15D021521111}" type="presParOf" srcId="{BD23748F-EE7D-7942-BE14-50D3D9D19B59}" destId="{88316E06-7631-C945-86C8-0FC8CFCB596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EC7640-DEA7-44AE-AEEB-7FCBFFA3212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4C8BC3-4695-451E-980D-DB0A2B23A614}">
      <dgm:prSet/>
      <dgm:spPr/>
      <dgm:t>
        <a:bodyPr/>
        <a:lstStyle/>
        <a:p>
          <a:r>
            <a:rPr lang="en-US"/>
            <a:t>Install</a:t>
          </a:r>
        </a:p>
      </dgm:t>
    </dgm:pt>
    <dgm:pt modelId="{6A1A6EA3-C188-446A-AD16-3F5FC5C23158}" type="parTrans" cxnId="{5FD2D65C-7934-4F07-A5A4-47052DF85B13}">
      <dgm:prSet/>
      <dgm:spPr/>
      <dgm:t>
        <a:bodyPr/>
        <a:lstStyle/>
        <a:p>
          <a:endParaRPr lang="en-US"/>
        </a:p>
      </dgm:t>
    </dgm:pt>
    <dgm:pt modelId="{AEFADE0C-E44F-4457-88FF-201BBD6AD4E2}" type="sibTrans" cxnId="{5FD2D65C-7934-4F07-A5A4-47052DF85B13}">
      <dgm:prSet/>
      <dgm:spPr/>
      <dgm:t>
        <a:bodyPr/>
        <a:lstStyle/>
        <a:p>
          <a:endParaRPr lang="en-US"/>
        </a:p>
      </dgm:t>
    </dgm:pt>
    <dgm:pt modelId="{CAA8D1BA-31F6-4BF5-8612-A86E84CED39B}">
      <dgm:prSet/>
      <dgm:spPr/>
      <dgm:t>
        <a:bodyPr/>
        <a:lstStyle/>
        <a:p>
          <a:r>
            <a:rPr lang="en-US"/>
            <a:t>Install Docker</a:t>
          </a:r>
        </a:p>
      </dgm:t>
    </dgm:pt>
    <dgm:pt modelId="{8E03BE8A-6FC5-4C71-B3C7-9BFDD4EBFF86}" type="parTrans" cxnId="{DA31DC18-C720-4028-953E-0CDD1FD232D4}">
      <dgm:prSet/>
      <dgm:spPr/>
      <dgm:t>
        <a:bodyPr/>
        <a:lstStyle/>
        <a:p>
          <a:endParaRPr lang="en-US"/>
        </a:p>
      </dgm:t>
    </dgm:pt>
    <dgm:pt modelId="{D53E7B64-A89F-4073-8F72-A0B49C3A6710}" type="sibTrans" cxnId="{DA31DC18-C720-4028-953E-0CDD1FD232D4}">
      <dgm:prSet/>
      <dgm:spPr/>
      <dgm:t>
        <a:bodyPr/>
        <a:lstStyle/>
        <a:p>
          <a:endParaRPr lang="en-US"/>
        </a:p>
      </dgm:t>
    </dgm:pt>
    <dgm:pt modelId="{5BB6EEFE-A050-4993-83BC-3CD3BDFEDFFA}">
      <dgm:prSet/>
      <dgm:spPr/>
      <dgm:t>
        <a:bodyPr/>
        <a:lstStyle/>
        <a:p>
          <a:r>
            <a:rPr lang="en-US"/>
            <a:t>Tweak</a:t>
          </a:r>
        </a:p>
      </dgm:t>
    </dgm:pt>
    <dgm:pt modelId="{929F9AEC-2222-4963-84AF-5651642A0394}" type="parTrans" cxnId="{D56BC42C-316A-4679-8461-7FAC5571005E}">
      <dgm:prSet/>
      <dgm:spPr/>
      <dgm:t>
        <a:bodyPr/>
        <a:lstStyle/>
        <a:p>
          <a:endParaRPr lang="en-US"/>
        </a:p>
      </dgm:t>
    </dgm:pt>
    <dgm:pt modelId="{B57FD895-2164-4160-A269-46C465B028EE}" type="sibTrans" cxnId="{D56BC42C-316A-4679-8461-7FAC5571005E}">
      <dgm:prSet/>
      <dgm:spPr/>
      <dgm:t>
        <a:bodyPr/>
        <a:lstStyle/>
        <a:p>
          <a:endParaRPr lang="en-US"/>
        </a:p>
      </dgm:t>
    </dgm:pt>
    <dgm:pt modelId="{B9B6C631-0DA9-46DC-A2DA-6D5216480E6E}">
      <dgm:prSet/>
      <dgm:spPr/>
      <dgm:t>
        <a:bodyPr/>
        <a:lstStyle/>
        <a:p>
          <a:r>
            <a:rPr lang="en-US"/>
            <a:t>Tweak Docker for Windows settings</a:t>
          </a:r>
        </a:p>
      </dgm:t>
    </dgm:pt>
    <dgm:pt modelId="{C4284A4C-8215-4499-8C87-29943FF49CBB}" type="parTrans" cxnId="{BC0A99DA-CA8C-4E0E-B69E-D30BF33906B5}">
      <dgm:prSet/>
      <dgm:spPr/>
      <dgm:t>
        <a:bodyPr/>
        <a:lstStyle/>
        <a:p>
          <a:endParaRPr lang="en-US"/>
        </a:p>
      </dgm:t>
    </dgm:pt>
    <dgm:pt modelId="{BB9772E7-62D2-44E6-890B-12CD78EC35D2}" type="sibTrans" cxnId="{BC0A99DA-CA8C-4E0E-B69E-D30BF33906B5}">
      <dgm:prSet/>
      <dgm:spPr/>
      <dgm:t>
        <a:bodyPr/>
        <a:lstStyle/>
        <a:p>
          <a:endParaRPr lang="en-US"/>
        </a:p>
      </dgm:t>
    </dgm:pt>
    <dgm:pt modelId="{968872DD-813F-4408-9940-4927ADD0D8CC}">
      <dgm:prSet/>
      <dgm:spPr/>
      <dgm:t>
        <a:bodyPr/>
        <a:lstStyle/>
        <a:p>
          <a:r>
            <a:rPr lang="en-US"/>
            <a:t>Clone</a:t>
          </a:r>
        </a:p>
      </dgm:t>
    </dgm:pt>
    <dgm:pt modelId="{C08AAD36-03A9-4144-AF0C-A85DC77CB09D}" type="parTrans" cxnId="{D7A9B967-F108-4B0A-948A-F42E33D033E3}">
      <dgm:prSet/>
      <dgm:spPr/>
      <dgm:t>
        <a:bodyPr/>
        <a:lstStyle/>
        <a:p>
          <a:endParaRPr lang="en-US"/>
        </a:p>
      </dgm:t>
    </dgm:pt>
    <dgm:pt modelId="{5F61A882-E9FF-4D25-AC73-F651EAA5A544}" type="sibTrans" cxnId="{D7A9B967-F108-4B0A-948A-F42E33D033E3}">
      <dgm:prSet/>
      <dgm:spPr/>
      <dgm:t>
        <a:bodyPr/>
        <a:lstStyle/>
        <a:p>
          <a:endParaRPr lang="en-US"/>
        </a:p>
      </dgm:t>
    </dgm:pt>
    <dgm:pt modelId="{0FFEBFC6-583B-464C-B172-E6519169AEFC}">
      <dgm:prSet/>
      <dgm:spPr/>
      <dgm:t>
        <a:bodyPr/>
        <a:lstStyle/>
        <a:p>
          <a:r>
            <a:rPr lang="en-US"/>
            <a:t>Clone my GitHub repo</a:t>
          </a:r>
        </a:p>
      </dgm:t>
    </dgm:pt>
    <dgm:pt modelId="{2FE8C063-7A37-4A98-8085-C362DE1C742B}" type="parTrans" cxnId="{689A6C07-DF41-4632-A42D-E9DC99690783}">
      <dgm:prSet/>
      <dgm:spPr/>
      <dgm:t>
        <a:bodyPr/>
        <a:lstStyle/>
        <a:p>
          <a:endParaRPr lang="en-US"/>
        </a:p>
      </dgm:t>
    </dgm:pt>
    <dgm:pt modelId="{ACBC4565-B617-4AFE-93FD-E532F993AC16}" type="sibTrans" cxnId="{689A6C07-DF41-4632-A42D-E9DC99690783}">
      <dgm:prSet/>
      <dgm:spPr/>
      <dgm:t>
        <a:bodyPr/>
        <a:lstStyle/>
        <a:p>
          <a:endParaRPr lang="en-US"/>
        </a:p>
      </dgm:t>
    </dgm:pt>
    <dgm:pt modelId="{1E6AB269-02C6-4A8C-9D55-18F9BD70A47C}">
      <dgm:prSet/>
      <dgm:spPr/>
      <dgm:t>
        <a:bodyPr/>
        <a:lstStyle/>
        <a:p>
          <a:r>
            <a:rPr lang="en-US"/>
            <a:t>Get</a:t>
          </a:r>
        </a:p>
      </dgm:t>
    </dgm:pt>
    <dgm:pt modelId="{83B9C066-6FBC-4857-9CBA-E4FD69D4346F}" type="parTrans" cxnId="{44C38CA8-8642-43FC-B388-D80E78918707}">
      <dgm:prSet/>
      <dgm:spPr/>
      <dgm:t>
        <a:bodyPr/>
        <a:lstStyle/>
        <a:p>
          <a:endParaRPr lang="en-US"/>
        </a:p>
      </dgm:t>
    </dgm:pt>
    <dgm:pt modelId="{B228E5F5-14B4-4683-BAEB-810C687114AB}" type="sibTrans" cxnId="{44C38CA8-8642-43FC-B388-D80E78918707}">
      <dgm:prSet/>
      <dgm:spPr/>
      <dgm:t>
        <a:bodyPr/>
        <a:lstStyle/>
        <a:p>
          <a:endParaRPr lang="en-US"/>
        </a:p>
      </dgm:t>
    </dgm:pt>
    <dgm:pt modelId="{39A7E4A6-9780-4192-AD46-49FD50B46CA8}">
      <dgm:prSet/>
      <dgm:spPr/>
      <dgm:t>
        <a:bodyPr/>
        <a:lstStyle/>
        <a:p>
          <a:r>
            <a:rPr lang="en-US"/>
            <a:t>Get a code editor</a:t>
          </a:r>
        </a:p>
      </dgm:t>
    </dgm:pt>
    <dgm:pt modelId="{43D10F3A-38FD-4EB5-8C14-18DF31250A87}" type="parTrans" cxnId="{718FD2E9-D548-4C98-B8E1-1AF56CFFBABA}">
      <dgm:prSet/>
      <dgm:spPr/>
      <dgm:t>
        <a:bodyPr/>
        <a:lstStyle/>
        <a:p>
          <a:endParaRPr lang="en-US"/>
        </a:p>
      </dgm:t>
    </dgm:pt>
    <dgm:pt modelId="{98B514D6-E281-4776-B470-953B82EF674D}" type="sibTrans" cxnId="{718FD2E9-D548-4C98-B8E1-1AF56CFFBABA}">
      <dgm:prSet/>
      <dgm:spPr/>
      <dgm:t>
        <a:bodyPr/>
        <a:lstStyle/>
        <a:p>
          <a:endParaRPr lang="en-US"/>
        </a:p>
      </dgm:t>
    </dgm:pt>
    <dgm:pt modelId="{FACE5822-09D0-4016-9BE3-DCFC01E0A076}">
      <dgm:prSet/>
      <dgm:spPr/>
      <dgm:t>
        <a:bodyPr/>
        <a:lstStyle/>
        <a:p>
          <a:r>
            <a:rPr lang="en-US"/>
            <a:t>Tweak</a:t>
          </a:r>
        </a:p>
      </dgm:t>
    </dgm:pt>
    <dgm:pt modelId="{9846BD81-E329-498E-B025-67071BA84E50}" type="parTrans" cxnId="{866A0109-2578-44CC-955F-FBDD5C556B9B}">
      <dgm:prSet/>
      <dgm:spPr/>
      <dgm:t>
        <a:bodyPr/>
        <a:lstStyle/>
        <a:p>
          <a:endParaRPr lang="en-US"/>
        </a:p>
      </dgm:t>
    </dgm:pt>
    <dgm:pt modelId="{47D668A6-A2AF-40A6-BB9A-9C54C927603C}" type="sibTrans" cxnId="{866A0109-2578-44CC-955F-FBDD5C556B9B}">
      <dgm:prSet/>
      <dgm:spPr/>
      <dgm:t>
        <a:bodyPr/>
        <a:lstStyle/>
        <a:p>
          <a:endParaRPr lang="en-US"/>
        </a:p>
      </dgm:t>
    </dgm:pt>
    <dgm:pt modelId="{146B2B83-DB4D-474C-9DA1-5B6E9CD38BFF}">
      <dgm:prSet/>
      <dgm:spPr/>
      <dgm:t>
        <a:bodyPr/>
        <a:lstStyle/>
        <a:p>
          <a:r>
            <a:rPr lang="en-US"/>
            <a:t>Tweak your terminal and shell (optional)</a:t>
          </a:r>
        </a:p>
      </dgm:t>
    </dgm:pt>
    <dgm:pt modelId="{EAB2AF65-F649-4F73-918E-87DC2EEFFDA4}" type="parTrans" cxnId="{48D8447F-A6BB-4EFC-8776-7DE51FE6311C}">
      <dgm:prSet/>
      <dgm:spPr/>
      <dgm:t>
        <a:bodyPr/>
        <a:lstStyle/>
        <a:p>
          <a:endParaRPr lang="en-US"/>
        </a:p>
      </dgm:t>
    </dgm:pt>
    <dgm:pt modelId="{B3ADA41D-8678-448A-882C-700AFABA765A}" type="sibTrans" cxnId="{48D8447F-A6BB-4EFC-8776-7DE51FE6311C}">
      <dgm:prSet/>
      <dgm:spPr/>
      <dgm:t>
        <a:bodyPr/>
        <a:lstStyle/>
        <a:p>
          <a:endParaRPr lang="en-US"/>
        </a:p>
      </dgm:t>
    </dgm:pt>
    <dgm:pt modelId="{561BE06E-7E71-644B-8F29-5EF2AD391C4C}" type="pres">
      <dgm:prSet presAssocID="{39EC7640-DEA7-44AE-AEEB-7FCBFFA32121}" presName="Name0" presStyleCnt="0">
        <dgm:presLayoutVars>
          <dgm:dir/>
          <dgm:animLvl val="lvl"/>
          <dgm:resizeHandles val="exact"/>
        </dgm:presLayoutVars>
      </dgm:prSet>
      <dgm:spPr/>
    </dgm:pt>
    <dgm:pt modelId="{0DF7539F-E805-7042-ABAC-D2FAB0B247B7}" type="pres">
      <dgm:prSet presAssocID="{664C8BC3-4695-451E-980D-DB0A2B23A614}" presName="linNode" presStyleCnt="0"/>
      <dgm:spPr/>
    </dgm:pt>
    <dgm:pt modelId="{64E4DE9F-7541-5943-8734-5E589441D374}" type="pres">
      <dgm:prSet presAssocID="{664C8BC3-4695-451E-980D-DB0A2B23A614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31B0C70D-4136-1C45-9E31-47DA51CB5F2F}" type="pres">
      <dgm:prSet presAssocID="{664C8BC3-4695-451E-980D-DB0A2B23A614}" presName="descendantText" presStyleLbl="alignAccFollowNode1" presStyleIdx="0" presStyleCnt="5">
        <dgm:presLayoutVars>
          <dgm:bulletEnabled/>
        </dgm:presLayoutVars>
      </dgm:prSet>
      <dgm:spPr/>
    </dgm:pt>
    <dgm:pt modelId="{93E3D9CF-03FB-F743-8921-7F5A4CEEF709}" type="pres">
      <dgm:prSet presAssocID="{AEFADE0C-E44F-4457-88FF-201BBD6AD4E2}" presName="sp" presStyleCnt="0"/>
      <dgm:spPr/>
    </dgm:pt>
    <dgm:pt modelId="{A2DB4282-38D8-4D40-82AA-0BCEBE4EC30F}" type="pres">
      <dgm:prSet presAssocID="{5BB6EEFE-A050-4993-83BC-3CD3BDFEDFFA}" presName="linNode" presStyleCnt="0"/>
      <dgm:spPr/>
    </dgm:pt>
    <dgm:pt modelId="{EAB3A698-5670-8947-8992-0FEFE7A29BED}" type="pres">
      <dgm:prSet presAssocID="{5BB6EEFE-A050-4993-83BC-3CD3BDFEDFFA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C9BCB6F0-947A-B545-B269-2856FC042AE5}" type="pres">
      <dgm:prSet presAssocID="{5BB6EEFE-A050-4993-83BC-3CD3BDFEDFFA}" presName="descendantText" presStyleLbl="alignAccFollowNode1" presStyleIdx="1" presStyleCnt="5">
        <dgm:presLayoutVars>
          <dgm:bulletEnabled/>
        </dgm:presLayoutVars>
      </dgm:prSet>
      <dgm:spPr/>
    </dgm:pt>
    <dgm:pt modelId="{D1C449BE-659A-7C4E-8548-C3D074007576}" type="pres">
      <dgm:prSet presAssocID="{B57FD895-2164-4160-A269-46C465B028EE}" presName="sp" presStyleCnt="0"/>
      <dgm:spPr/>
    </dgm:pt>
    <dgm:pt modelId="{BA9299EA-CBE2-A24F-991E-DF3880757B58}" type="pres">
      <dgm:prSet presAssocID="{968872DD-813F-4408-9940-4927ADD0D8CC}" presName="linNode" presStyleCnt="0"/>
      <dgm:spPr/>
    </dgm:pt>
    <dgm:pt modelId="{A4DD1BB0-1EF0-9D42-99D7-AF98CD7B2672}" type="pres">
      <dgm:prSet presAssocID="{968872DD-813F-4408-9940-4927ADD0D8CC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FEB2E04C-6D3A-AF43-8A76-7422F7F74271}" type="pres">
      <dgm:prSet presAssocID="{968872DD-813F-4408-9940-4927ADD0D8CC}" presName="descendantText" presStyleLbl="alignAccFollowNode1" presStyleIdx="2" presStyleCnt="5">
        <dgm:presLayoutVars>
          <dgm:bulletEnabled/>
        </dgm:presLayoutVars>
      </dgm:prSet>
      <dgm:spPr/>
    </dgm:pt>
    <dgm:pt modelId="{1E924F06-E05B-5543-A9C4-9D7B62725AF5}" type="pres">
      <dgm:prSet presAssocID="{5F61A882-E9FF-4D25-AC73-F651EAA5A544}" presName="sp" presStyleCnt="0"/>
      <dgm:spPr/>
    </dgm:pt>
    <dgm:pt modelId="{D732455D-C055-1341-9BEA-8D382A1A2D45}" type="pres">
      <dgm:prSet presAssocID="{1E6AB269-02C6-4A8C-9D55-18F9BD70A47C}" presName="linNode" presStyleCnt="0"/>
      <dgm:spPr/>
    </dgm:pt>
    <dgm:pt modelId="{C9767228-1C83-E943-9FA9-A4E6CBEDAE64}" type="pres">
      <dgm:prSet presAssocID="{1E6AB269-02C6-4A8C-9D55-18F9BD70A47C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701AE48F-1CB0-DD4C-A393-88EAAF554477}" type="pres">
      <dgm:prSet presAssocID="{1E6AB269-02C6-4A8C-9D55-18F9BD70A47C}" presName="descendantText" presStyleLbl="alignAccFollowNode1" presStyleIdx="3" presStyleCnt="5">
        <dgm:presLayoutVars>
          <dgm:bulletEnabled/>
        </dgm:presLayoutVars>
      </dgm:prSet>
      <dgm:spPr/>
    </dgm:pt>
    <dgm:pt modelId="{ED9ABC07-8718-EA4D-9BAE-862944D3716F}" type="pres">
      <dgm:prSet presAssocID="{B228E5F5-14B4-4683-BAEB-810C687114AB}" presName="sp" presStyleCnt="0"/>
      <dgm:spPr/>
    </dgm:pt>
    <dgm:pt modelId="{79B1CA86-15D6-B847-AEC6-B1D70DBFB255}" type="pres">
      <dgm:prSet presAssocID="{FACE5822-09D0-4016-9BE3-DCFC01E0A076}" presName="linNode" presStyleCnt="0"/>
      <dgm:spPr/>
    </dgm:pt>
    <dgm:pt modelId="{09F39AB0-DEED-8744-A637-37BE75C10808}" type="pres">
      <dgm:prSet presAssocID="{FACE5822-09D0-4016-9BE3-DCFC01E0A076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300821F0-5873-6049-BC56-CE21BA08D630}" type="pres">
      <dgm:prSet presAssocID="{FACE5822-09D0-4016-9BE3-DCFC01E0A076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689A6C07-DF41-4632-A42D-E9DC99690783}" srcId="{968872DD-813F-4408-9940-4927ADD0D8CC}" destId="{0FFEBFC6-583B-464C-B172-E6519169AEFC}" srcOrd="0" destOrd="0" parTransId="{2FE8C063-7A37-4A98-8085-C362DE1C742B}" sibTransId="{ACBC4565-B617-4AFE-93FD-E532F993AC16}"/>
    <dgm:cxn modelId="{E790AB07-37A6-794C-BFB9-F5A5495269C7}" type="presOf" srcId="{CAA8D1BA-31F6-4BF5-8612-A86E84CED39B}" destId="{31B0C70D-4136-1C45-9E31-47DA51CB5F2F}" srcOrd="0" destOrd="0" presId="urn:microsoft.com/office/officeart/2016/7/layout/VerticalSolidActionList"/>
    <dgm:cxn modelId="{866A0109-2578-44CC-955F-FBDD5C556B9B}" srcId="{39EC7640-DEA7-44AE-AEEB-7FCBFFA32121}" destId="{FACE5822-09D0-4016-9BE3-DCFC01E0A076}" srcOrd="4" destOrd="0" parTransId="{9846BD81-E329-498E-B025-67071BA84E50}" sibTransId="{47D668A6-A2AF-40A6-BB9A-9C54C927603C}"/>
    <dgm:cxn modelId="{406B2B0A-A579-CF40-A49B-3267915CC5FB}" type="presOf" srcId="{0FFEBFC6-583B-464C-B172-E6519169AEFC}" destId="{FEB2E04C-6D3A-AF43-8A76-7422F7F74271}" srcOrd="0" destOrd="0" presId="urn:microsoft.com/office/officeart/2016/7/layout/VerticalSolidActionList"/>
    <dgm:cxn modelId="{DA31DC18-C720-4028-953E-0CDD1FD232D4}" srcId="{664C8BC3-4695-451E-980D-DB0A2B23A614}" destId="{CAA8D1BA-31F6-4BF5-8612-A86E84CED39B}" srcOrd="0" destOrd="0" parTransId="{8E03BE8A-6FC5-4C71-B3C7-9BFDD4EBFF86}" sibTransId="{D53E7B64-A89F-4073-8F72-A0B49C3A6710}"/>
    <dgm:cxn modelId="{DE980A19-3AE1-E14C-A1CD-CAB025D9C322}" type="presOf" srcId="{968872DD-813F-4408-9940-4927ADD0D8CC}" destId="{A4DD1BB0-1EF0-9D42-99D7-AF98CD7B2672}" srcOrd="0" destOrd="0" presId="urn:microsoft.com/office/officeart/2016/7/layout/VerticalSolidActionList"/>
    <dgm:cxn modelId="{D56BC42C-316A-4679-8461-7FAC5571005E}" srcId="{39EC7640-DEA7-44AE-AEEB-7FCBFFA32121}" destId="{5BB6EEFE-A050-4993-83BC-3CD3BDFEDFFA}" srcOrd="1" destOrd="0" parTransId="{929F9AEC-2222-4963-84AF-5651642A0394}" sibTransId="{B57FD895-2164-4160-A269-46C465B028EE}"/>
    <dgm:cxn modelId="{E197123E-833A-9D40-9A16-77358CF8647D}" type="presOf" srcId="{5BB6EEFE-A050-4993-83BC-3CD3BDFEDFFA}" destId="{EAB3A698-5670-8947-8992-0FEFE7A29BED}" srcOrd="0" destOrd="0" presId="urn:microsoft.com/office/officeart/2016/7/layout/VerticalSolidActionList"/>
    <dgm:cxn modelId="{C9B5935A-7FA9-D84B-9D89-9BD14565222C}" type="presOf" srcId="{664C8BC3-4695-451E-980D-DB0A2B23A614}" destId="{64E4DE9F-7541-5943-8734-5E589441D374}" srcOrd="0" destOrd="0" presId="urn:microsoft.com/office/officeart/2016/7/layout/VerticalSolidActionList"/>
    <dgm:cxn modelId="{5FD2D65C-7934-4F07-A5A4-47052DF85B13}" srcId="{39EC7640-DEA7-44AE-AEEB-7FCBFFA32121}" destId="{664C8BC3-4695-451E-980D-DB0A2B23A614}" srcOrd="0" destOrd="0" parTransId="{6A1A6EA3-C188-446A-AD16-3F5FC5C23158}" sibTransId="{AEFADE0C-E44F-4457-88FF-201BBD6AD4E2}"/>
    <dgm:cxn modelId="{D7A9B967-F108-4B0A-948A-F42E33D033E3}" srcId="{39EC7640-DEA7-44AE-AEEB-7FCBFFA32121}" destId="{968872DD-813F-4408-9940-4927ADD0D8CC}" srcOrd="2" destOrd="0" parTransId="{C08AAD36-03A9-4144-AF0C-A85DC77CB09D}" sibTransId="{5F61A882-E9FF-4D25-AC73-F651EAA5A544}"/>
    <dgm:cxn modelId="{695E496D-48EA-114E-BB34-945FDF5A3438}" type="presOf" srcId="{39A7E4A6-9780-4192-AD46-49FD50B46CA8}" destId="{701AE48F-1CB0-DD4C-A393-88EAAF554477}" srcOrd="0" destOrd="0" presId="urn:microsoft.com/office/officeart/2016/7/layout/VerticalSolidActionList"/>
    <dgm:cxn modelId="{48D8447F-A6BB-4EFC-8776-7DE51FE6311C}" srcId="{FACE5822-09D0-4016-9BE3-DCFC01E0A076}" destId="{146B2B83-DB4D-474C-9DA1-5B6E9CD38BFF}" srcOrd="0" destOrd="0" parTransId="{EAB2AF65-F649-4F73-918E-87DC2EEFFDA4}" sibTransId="{B3ADA41D-8678-448A-882C-700AFABA765A}"/>
    <dgm:cxn modelId="{E0191890-8BB4-3249-B938-6047CA1EFC5E}" type="presOf" srcId="{39EC7640-DEA7-44AE-AEEB-7FCBFFA32121}" destId="{561BE06E-7E71-644B-8F29-5EF2AD391C4C}" srcOrd="0" destOrd="0" presId="urn:microsoft.com/office/officeart/2016/7/layout/VerticalSolidActionList"/>
    <dgm:cxn modelId="{9B08E8A1-96F4-D34A-95AA-6B714CD26680}" type="presOf" srcId="{146B2B83-DB4D-474C-9DA1-5B6E9CD38BFF}" destId="{300821F0-5873-6049-BC56-CE21BA08D630}" srcOrd="0" destOrd="0" presId="urn:microsoft.com/office/officeart/2016/7/layout/VerticalSolidActionList"/>
    <dgm:cxn modelId="{44C38CA8-8642-43FC-B388-D80E78918707}" srcId="{39EC7640-DEA7-44AE-AEEB-7FCBFFA32121}" destId="{1E6AB269-02C6-4A8C-9D55-18F9BD70A47C}" srcOrd="3" destOrd="0" parTransId="{83B9C066-6FBC-4857-9CBA-E4FD69D4346F}" sibTransId="{B228E5F5-14B4-4683-BAEB-810C687114AB}"/>
    <dgm:cxn modelId="{5EB1B7CD-2B4C-8E48-B265-4935C624C628}" type="presOf" srcId="{FACE5822-09D0-4016-9BE3-DCFC01E0A076}" destId="{09F39AB0-DEED-8744-A637-37BE75C10808}" srcOrd="0" destOrd="0" presId="urn:microsoft.com/office/officeart/2016/7/layout/VerticalSolidActionList"/>
    <dgm:cxn modelId="{8FA87CD9-E1C5-4646-9FE3-B5784831DEAA}" type="presOf" srcId="{B9B6C631-0DA9-46DC-A2DA-6D5216480E6E}" destId="{C9BCB6F0-947A-B545-B269-2856FC042AE5}" srcOrd="0" destOrd="0" presId="urn:microsoft.com/office/officeart/2016/7/layout/VerticalSolidActionList"/>
    <dgm:cxn modelId="{BC0A99DA-CA8C-4E0E-B69E-D30BF33906B5}" srcId="{5BB6EEFE-A050-4993-83BC-3CD3BDFEDFFA}" destId="{B9B6C631-0DA9-46DC-A2DA-6D5216480E6E}" srcOrd="0" destOrd="0" parTransId="{C4284A4C-8215-4499-8C87-29943FF49CBB}" sibTransId="{BB9772E7-62D2-44E6-890B-12CD78EC35D2}"/>
    <dgm:cxn modelId="{718FD2E9-D548-4C98-B8E1-1AF56CFFBABA}" srcId="{1E6AB269-02C6-4A8C-9D55-18F9BD70A47C}" destId="{39A7E4A6-9780-4192-AD46-49FD50B46CA8}" srcOrd="0" destOrd="0" parTransId="{43D10F3A-38FD-4EB5-8C14-18DF31250A87}" sibTransId="{98B514D6-E281-4776-B470-953B82EF674D}"/>
    <dgm:cxn modelId="{0EC382F9-65C9-A044-AF69-23A455093EB8}" type="presOf" srcId="{1E6AB269-02C6-4A8C-9D55-18F9BD70A47C}" destId="{C9767228-1C83-E943-9FA9-A4E6CBEDAE64}" srcOrd="0" destOrd="0" presId="urn:microsoft.com/office/officeart/2016/7/layout/VerticalSolidActionList"/>
    <dgm:cxn modelId="{5F1F2CCD-ABA8-214F-880C-515E2331673B}" type="presParOf" srcId="{561BE06E-7E71-644B-8F29-5EF2AD391C4C}" destId="{0DF7539F-E805-7042-ABAC-D2FAB0B247B7}" srcOrd="0" destOrd="0" presId="urn:microsoft.com/office/officeart/2016/7/layout/VerticalSolidActionList"/>
    <dgm:cxn modelId="{3A8945B2-AAE7-9C47-AF60-554A96251548}" type="presParOf" srcId="{0DF7539F-E805-7042-ABAC-D2FAB0B247B7}" destId="{64E4DE9F-7541-5943-8734-5E589441D374}" srcOrd="0" destOrd="0" presId="urn:microsoft.com/office/officeart/2016/7/layout/VerticalSolidActionList"/>
    <dgm:cxn modelId="{8F4D9A0A-6E2D-B243-89A9-CC88D192EC83}" type="presParOf" srcId="{0DF7539F-E805-7042-ABAC-D2FAB0B247B7}" destId="{31B0C70D-4136-1C45-9E31-47DA51CB5F2F}" srcOrd="1" destOrd="0" presId="urn:microsoft.com/office/officeart/2016/7/layout/VerticalSolidActionList"/>
    <dgm:cxn modelId="{1C24A666-0BC7-FD4F-B10E-37D87D2893C9}" type="presParOf" srcId="{561BE06E-7E71-644B-8F29-5EF2AD391C4C}" destId="{93E3D9CF-03FB-F743-8921-7F5A4CEEF709}" srcOrd="1" destOrd="0" presId="urn:microsoft.com/office/officeart/2016/7/layout/VerticalSolidActionList"/>
    <dgm:cxn modelId="{D327780C-1137-1D45-9DC9-0DCD9C912426}" type="presParOf" srcId="{561BE06E-7E71-644B-8F29-5EF2AD391C4C}" destId="{A2DB4282-38D8-4D40-82AA-0BCEBE4EC30F}" srcOrd="2" destOrd="0" presId="urn:microsoft.com/office/officeart/2016/7/layout/VerticalSolidActionList"/>
    <dgm:cxn modelId="{ECC58213-C82C-9046-BCF7-ECC797E2C17E}" type="presParOf" srcId="{A2DB4282-38D8-4D40-82AA-0BCEBE4EC30F}" destId="{EAB3A698-5670-8947-8992-0FEFE7A29BED}" srcOrd="0" destOrd="0" presId="urn:microsoft.com/office/officeart/2016/7/layout/VerticalSolidActionList"/>
    <dgm:cxn modelId="{CBE9E308-C94E-9E49-8752-5B3D59282E12}" type="presParOf" srcId="{A2DB4282-38D8-4D40-82AA-0BCEBE4EC30F}" destId="{C9BCB6F0-947A-B545-B269-2856FC042AE5}" srcOrd="1" destOrd="0" presId="urn:microsoft.com/office/officeart/2016/7/layout/VerticalSolidActionList"/>
    <dgm:cxn modelId="{F5D1209A-AFD9-2640-A2ED-FDA5C9583FC0}" type="presParOf" srcId="{561BE06E-7E71-644B-8F29-5EF2AD391C4C}" destId="{D1C449BE-659A-7C4E-8548-C3D074007576}" srcOrd="3" destOrd="0" presId="urn:microsoft.com/office/officeart/2016/7/layout/VerticalSolidActionList"/>
    <dgm:cxn modelId="{EA76D2A6-FBF7-EB4F-9E47-46124EB0E4BE}" type="presParOf" srcId="{561BE06E-7E71-644B-8F29-5EF2AD391C4C}" destId="{BA9299EA-CBE2-A24F-991E-DF3880757B58}" srcOrd="4" destOrd="0" presId="urn:microsoft.com/office/officeart/2016/7/layout/VerticalSolidActionList"/>
    <dgm:cxn modelId="{2951C74F-35F0-B94A-82E3-914DABFFA542}" type="presParOf" srcId="{BA9299EA-CBE2-A24F-991E-DF3880757B58}" destId="{A4DD1BB0-1EF0-9D42-99D7-AF98CD7B2672}" srcOrd="0" destOrd="0" presId="urn:microsoft.com/office/officeart/2016/7/layout/VerticalSolidActionList"/>
    <dgm:cxn modelId="{2C8CF092-7F66-CD47-8DFD-FA1C3EBD8CA9}" type="presParOf" srcId="{BA9299EA-CBE2-A24F-991E-DF3880757B58}" destId="{FEB2E04C-6D3A-AF43-8A76-7422F7F74271}" srcOrd="1" destOrd="0" presId="urn:microsoft.com/office/officeart/2016/7/layout/VerticalSolidActionList"/>
    <dgm:cxn modelId="{F1E50288-02D9-564D-BCFB-506B0694D52C}" type="presParOf" srcId="{561BE06E-7E71-644B-8F29-5EF2AD391C4C}" destId="{1E924F06-E05B-5543-A9C4-9D7B62725AF5}" srcOrd="5" destOrd="0" presId="urn:microsoft.com/office/officeart/2016/7/layout/VerticalSolidActionList"/>
    <dgm:cxn modelId="{CFD52932-63C6-8149-AAC5-4B1A271F5151}" type="presParOf" srcId="{561BE06E-7E71-644B-8F29-5EF2AD391C4C}" destId="{D732455D-C055-1341-9BEA-8D382A1A2D45}" srcOrd="6" destOrd="0" presId="urn:microsoft.com/office/officeart/2016/7/layout/VerticalSolidActionList"/>
    <dgm:cxn modelId="{CE00C743-6DC3-5F48-81FB-6B612DF1EB78}" type="presParOf" srcId="{D732455D-C055-1341-9BEA-8D382A1A2D45}" destId="{C9767228-1C83-E943-9FA9-A4E6CBEDAE64}" srcOrd="0" destOrd="0" presId="urn:microsoft.com/office/officeart/2016/7/layout/VerticalSolidActionList"/>
    <dgm:cxn modelId="{D309BABB-FC19-304C-9964-7FD5B0CC07EA}" type="presParOf" srcId="{D732455D-C055-1341-9BEA-8D382A1A2D45}" destId="{701AE48F-1CB0-DD4C-A393-88EAAF554477}" srcOrd="1" destOrd="0" presId="urn:microsoft.com/office/officeart/2016/7/layout/VerticalSolidActionList"/>
    <dgm:cxn modelId="{39685B65-436C-7E49-8BBE-DBD488EB2889}" type="presParOf" srcId="{561BE06E-7E71-644B-8F29-5EF2AD391C4C}" destId="{ED9ABC07-8718-EA4D-9BAE-862944D3716F}" srcOrd="7" destOrd="0" presId="urn:microsoft.com/office/officeart/2016/7/layout/VerticalSolidActionList"/>
    <dgm:cxn modelId="{90E7397D-1708-FA41-AC90-5D2E0A34C5B9}" type="presParOf" srcId="{561BE06E-7E71-644B-8F29-5EF2AD391C4C}" destId="{79B1CA86-15D6-B847-AEC6-B1D70DBFB255}" srcOrd="8" destOrd="0" presId="urn:microsoft.com/office/officeart/2016/7/layout/VerticalSolidActionList"/>
    <dgm:cxn modelId="{24E58604-9E7F-B849-9A8F-E77C0FE71DCD}" type="presParOf" srcId="{79B1CA86-15D6-B847-AEC6-B1D70DBFB255}" destId="{09F39AB0-DEED-8744-A637-37BE75C10808}" srcOrd="0" destOrd="0" presId="urn:microsoft.com/office/officeart/2016/7/layout/VerticalSolidActionList"/>
    <dgm:cxn modelId="{51667D3B-8638-854E-B9EA-634432941E4C}" type="presParOf" srcId="{79B1CA86-15D6-B847-AEC6-B1D70DBFB255}" destId="{300821F0-5873-6049-BC56-CE21BA08D63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28D024-3313-4E6D-B567-1B4C910DE77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F0070E-8DC3-4F85-864B-7C0E313E4DAE}">
      <dgm:prSet/>
      <dgm:spPr/>
      <dgm:t>
        <a:bodyPr/>
        <a:lstStyle/>
        <a:p>
          <a:r>
            <a:rPr lang="en-US"/>
            <a:t>PowerShell Command Completion: posh-docker</a:t>
          </a:r>
        </a:p>
      </dgm:t>
    </dgm:pt>
    <dgm:pt modelId="{6624F14A-A479-434D-AEFF-1D80EF293B54}" type="parTrans" cxnId="{8858DAAB-45DC-4507-97D7-3E4B3B9520A7}">
      <dgm:prSet/>
      <dgm:spPr/>
      <dgm:t>
        <a:bodyPr/>
        <a:lstStyle/>
        <a:p>
          <a:endParaRPr lang="en-US"/>
        </a:p>
      </dgm:t>
    </dgm:pt>
    <dgm:pt modelId="{3DB0479A-C0DE-4852-9DBC-DB0A5DBB2DE4}" type="sibTrans" cxnId="{8858DAAB-45DC-4507-97D7-3E4B3B9520A7}">
      <dgm:prSet/>
      <dgm:spPr/>
      <dgm:t>
        <a:bodyPr/>
        <a:lstStyle/>
        <a:p>
          <a:endParaRPr lang="en-US"/>
        </a:p>
      </dgm:t>
    </dgm:pt>
    <dgm:pt modelId="{AE6D5638-7D9B-4880-BCC0-BC5BFB270859}">
      <dgm:prSet/>
      <dgm:spPr/>
      <dgm:t>
        <a:bodyPr/>
        <a:lstStyle/>
        <a:p>
          <a:r>
            <a:rPr lang="en-US" u="sng">
              <a:uFillTx/>
            </a:rPr>
            <a:t>https://docs.docker.com/docker-for-windows/#set-up-tab-completion-in-powershell</a:t>
          </a:r>
          <a:endParaRPr lang="en-US"/>
        </a:p>
      </dgm:t>
    </dgm:pt>
    <dgm:pt modelId="{B539F483-24B7-4E82-95C6-7B1C588E2B5A}" type="parTrans" cxnId="{B858A41A-B021-4FDA-9FA6-BD0CCFA9DEA5}">
      <dgm:prSet/>
      <dgm:spPr/>
      <dgm:t>
        <a:bodyPr/>
        <a:lstStyle/>
        <a:p>
          <a:endParaRPr lang="en-US"/>
        </a:p>
      </dgm:t>
    </dgm:pt>
    <dgm:pt modelId="{E3C0D5EC-F130-4796-8C51-86382044068F}" type="sibTrans" cxnId="{B858A41A-B021-4FDA-9FA6-BD0CCFA9DEA5}">
      <dgm:prSet/>
      <dgm:spPr/>
      <dgm:t>
        <a:bodyPr/>
        <a:lstStyle/>
        <a:p>
          <a:endParaRPr lang="en-US"/>
        </a:p>
      </dgm:t>
    </dgm:pt>
    <dgm:pt modelId="{8CFF92C6-31D5-445A-9306-5B5F873BCE85}">
      <dgm:prSet/>
      <dgm:spPr/>
      <dgm:t>
        <a:bodyPr/>
        <a:lstStyle/>
        <a:p>
          <a:r>
            <a:rPr lang="en-US"/>
            <a:t>Code paths enabled for Bind Mounts (C:\Users by default)</a:t>
          </a:r>
        </a:p>
      </dgm:t>
    </dgm:pt>
    <dgm:pt modelId="{27D9FBB0-484C-4168-BA37-377FCD4C142E}" type="parTrans" cxnId="{8199F6A4-84AA-49E5-A8FC-D6941B2FF81D}">
      <dgm:prSet/>
      <dgm:spPr/>
      <dgm:t>
        <a:bodyPr/>
        <a:lstStyle/>
        <a:p>
          <a:endParaRPr lang="en-US"/>
        </a:p>
      </dgm:t>
    </dgm:pt>
    <dgm:pt modelId="{AE09425A-7687-423F-8B8F-598DE03581FD}" type="sibTrans" cxnId="{8199F6A4-84AA-49E5-A8FC-D6941B2FF81D}">
      <dgm:prSet/>
      <dgm:spPr/>
      <dgm:t>
        <a:bodyPr/>
        <a:lstStyle/>
        <a:p>
          <a:endParaRPr lang="en-US"/>
        </a:p>
      </dgm:t>
    </dgm:pt>
    <dgm:pt modelId="{15B32E4A-46E6-4FE6-91C9-164461DF84EF}">
      <dgm:prSet/>
      <dgm:spPr/>
      <dgm:t>
        <a:bodyPr/>
        <a:lstStyle/>
        <a:p>
          <a:r>
            <a:rPr lang="en-US"/>
            <a:t>Bind Mounts work for code (but often not databases)</a:t>
          </a:r>
        </a:p>
      </dgm:t>
    </dgm:pt>
    <dgm:pt modelId="{E57367C1-62C5-4EEB-B028-CFE153225AA1}" type="parTrans" cxnId="{CFBC5F44-167E-416F-9D91-1023689601FC}">
      <dgm:prSet/>
      <dgm:spPr/>
      <dgm:t>
        <a:bodyPr/>
        <a:lstStyle/>
        <a:p>
          <a:endParaRPr lang="en-US"/>
        </a:p>
      </dgm:t>
    </dgm:pt>
    <dgm:pt modelId="{23845C16-477D-4FB7-9D15-B461E5BC8BA7}" type="sibTrans" cxnId="{CFBC5F44-167E-416F-9D91-1023689601FC}">
      <dgm:prSet/>
      <dgm:spPr/>
      <dgm:t>
        <a:bodyPr/>
        <a:lstStyle/>
        <a:p>
          <a:endParaRPr lang="en-US"/>
        </a:p>
      </dgm:t>
    </dgm:pt>
    <dgm:pt modelId="{FB32052D-AC3C-4637-8BB5-3F67502723BD}">
      <dgm:prSet/>
      <dgm:spPr/>
      <dgm:t>
        <a:bodyPr/>
        <a:lstStyle/>
        <a:p>
          <a:r>
            <a:rPr lang="en-US"/>
            <a:t>Backup option: use docker-machine create --driver hyperv</a:t>
          </a:r>
        </a:p>
      </dgm:t>
    </dgm:pt>
    <dgm:pt modelId="{961739CB-776B-449C-8EF4-DEF3C9EDDF2E}" type="parTrans" cxnId="{FB6F22D3-E00E-43E5-9950-8AF418A494A4}">
      <dgm:prSet/>
      <dgm:spPr/>
      <dgm:t>
        <a:bodyPr/>
        <a:lstStyle/>
        <a:p>
          <a:endParaRPr lang="en-US"/>
        </a:p>
      </dgm:t>
    </dgm:pt>
    <dgm:pt modelId="{D3E46856-B403-4E1B-AFD0-6950BF545203}" type="sibTrans" cxnId="{FB6F22D3-E00E-43E5-9950-8AF418A494A4}">
      <dgm:prSet/>
      <dgm:spPr/>
      <dgm:t>
        <a:bodyPr/>
        <a:lstStyle/>
        <a:p>
          <a:endParaRPr lang="en-US"/>
        </a:p>
      </dgm:t>
    </dgm:pt>
    <dgm:pt modelId="{A3344E43-77DB-4E63-9CDB-AFFCFFE99ACC}">
      <dgm:prSet/>
      <dgm:spPr/>
      <dgm:t>
        <a:bodyPr/>
        <a:lstStyle/>
        <a:p>
          <a:r>
            <a:rPr lang="en-US" u="sng">
              <a:uFillTx/>
            </a:rPr>
            <a:t>https://docs.docker.com/machine/drivers/hyper-v/</a:t>
          </a:r>
          <a:endParaRPr lang="en-US"/>
        </a:p>
      </dgm:t>
    </dgm:pt>
    <dgm:pt modelId="{A4111F0F-8A59-4622-86F1-8FDB965E2D38}" type="parTrans" cxnId="{7B47D2F6-7B9B-4508-BD43-6752D2FC0807}">
      <dgm:prSet/>
      <dgm:spPr/>
      <dgm:t>
        <a:bodyPr/>
        <a:lstStyle/>
        <a:p>
          <a:endParaRPr lang="en-US"/>
        </a:p>
      </dgm:t>
    </dgm:pt>
    <dgm:pt modelId="{385A9AC6-801B-4BA4-922A-92C16CF63ED2}" type="sibTrans" cxnId="{7B47D2F6-7B9B-4508-BD43-6752D2FC0807}">
      <dgm:prSet/>
      <dgm:spPr/>
      <dgm:t>
        <a:bodyPr/>
        <a:lstStyle/>
        <a:p>
          <a:endParaRPr lang="en-US"/>
        </a:p>
      </dgm:t>
    </dgm:pt>
    <dgm:pt modelId="{5AABDF4E-1C88-4E93-AB05-714A9D3B0850}">
      <dgm:prSet/>
      <dgm:spPr/>
      <dgm:t>
        <a:bodyPr/>
        <a:lstStyle/>
        <a:p>
          <a:r>
            <a:rPr lang="en-US"/>
            <a:t>Great Dockerfile/Compose file editor: Visual Studio Code</a:t>
          </a:r>
        </a:p>
      </dgm:t>
    </dgm:pt>
    <dgm:pt modelId="{9679D88C-46B6-4F16-B629-1F0567C6B2DF}" type="parTrans" cxnId="{8BDB5DB2-27F2-4D69-9CE3-1B3387486A26}">
      <dgm:prSet/>
      <dgm:spPr/>
      <dgm:t>
        <a:bodyPr/>
        <a:lstStyle/>
        <a:p>
          <a:endParaRPr lang="en-US"/>
        </a:p>
      </dgm:t>
    </dgm:pt>
    <dgm:pt modelId="{CBFB7DC4-F9C3-43B7-B32F-6F0798FD801A}" type="sibTrans" cxnId="{8BDB5DB2-27F2-4D69-9CE3-1B3387486A26}">
      <dgm:prSet/>
      <dgm:spPr/>
      <dgm:t>
        <a:bodyPr/>
        <a:lstStyle/>
        <a:p>
          <a:endParaRPr lang="en-US"/>
        </a:p>
      </dgm:t>
    </dgm:pt>
    <dgm:pt modelId="{13C5F737-ABCD-4FED-8C2A-6D1D4DB4415D}">
      <dgm:prSet/>
      <dgm:spPr/>
      <dgm:t>
        <a:bodyPr/>
        <a:lstStyle/>
        <a:p>
          <a:r>
            <a:rPr lang="en-US" u="sng">
              <a:uFillTx/>
            </a:rPr>
            <a:t>https://code.visualstudio.com/</a:t>
          </a:r>
          <a:endParaRPr lang="en-US"/>
        </a:p>
      </dgm:t>
    </dgm:pt>
    <dgm:pt modelId="{63D1E0E1-FA53-4D58-AD8D-EF23516A8973}" type="parTrans" cxnId="{B6E9E91A-CD2B-44AB-B379-4B16C33C4298}">
      <dgm:prSet/>
      <dgm:spPr/>
      <dgm:t>
        <a:bodyPr/>
        <a:lstStyle/>
        <a:p>
          <a:endParaRPr lang="en-US"/>
        </a:p>
      </dgm:t>
    </dgm:pt>
    <dgm:pt modelId="{AF7CAF97-EC37-4598-85BB-34B7A9496B5A}" type="sibTrans" cxnId="{B6E9E91A-CD2B-44AB-B379-4B16C33C4298}">
      <dgm:prSet/>
      <dgm:spPr/>
      <dgm:t>
        <a:bodyPr/>
        <a:lstStyle/>
        <a:p>
          <a:endParaRPr lang="en-US"/>
        </a:p>
      </dgm:t>
    </dgm:pt>
    <dgm:pt modelId="{221A6FDF-623D-48ED-BE9A-C965AB47D67E}">
      <dgm:prSet/>
      <dgm:spPr/>
      <dgm:t>
        <a:bodyPr/>
        <a:lstStyle/>
        <a:p>
          <a:r>
            <a:rPr lang="en-US"/>
            <a:t>Great Terminal UI replacement: cmder</a:t>
          </a:r>
        </a:p>
      </dgm:t>
    </dgm:pt>
    <dgm:pt modelId="{47584496-F09D-480C-81A5-4874FFDFBBF2}" type="parTrans" cxnId="{94C95130-D386-413A-B979-2BE782AF61C8}">
      <dgm:prSet/>
      <dgm:spPr/>
      <dgm:t>
        <a:bodyPr/>
        <a:lstStyle/>
        <a:p>
          <a:endParaRPr lang="en-US"/>
        </a:p>
      </dgm:t>
    </dgm:pt>
    <dgm:pt modelId="{830465D5-7A77-42FB-AC12-D99617A58071}" type="sibTrans" cxnId="{94C95130-D386-413A-B979-2BE782AF61C8}">
      <dgm:prSet/>
      <dgm:spPr/>
      <dgm:t>
        <a:bodyPr/>
        <a:lstStyle/>
        <a:p>
          <a:endParaRPr lang="en-US"/>
        </a:p>
      </dgm:t>
    </dgm:pt>
    <dgm:pt modelId="{5B247EAE-0191-4134-A7F8-7885B65C2132}">
      <dgm:prSet/>
      <dgm:spPr/>
      <dgm:t>
        <a:bodyPr/>
        <a:lstStyle/>
        <a:p>
          <a:r>
            <a:rPr lang="en-US" u="sng">
              <a:uFillTx/>
              <a:hlinkClick xmlns:r="http://schemas.openxmlformats.org/officeDocument/2006/relationships" r:id="rId1"/>
            </a:rPr>
            <a:t>http://cmder.net/</a:t>
          </a:r>
          <a:endParaRPr lang="en-US"/>
        </a:p>
      </dgm:t>
    </dgm:pt>
    <dgm:pt modelId="{6ABF86BA-7D40-4E46-A091-2B6C21ACBBD9}" type="parTrans" cxnId="{6FDA8CC0-2017-4C46-A573-0AEEF94888E4}">
      <dgm:prSet/>
      <dgm:spPr/>
      <dgm:t>
        <a:bodyPr/>
        <a:lstStyle/>
        <a:p>
          <a:endParaRPr lang="en-US"/>
        </a:p>
      </dgm:t>
    </dgm:pt>
    <dgm:pt modelId="{C47FD9D5-1106-4275-BE8C-D278097DFA59}" type="sibTrans" cxnId="{6FDA8CC0-2017-4C46-A573-0AEEF94888E4}">
      <dgm:prSet/>
      <dgm:spPr/>
      <dgm:t>
        <a:bodyPr/>
        <a:lstStyle/>
        <a:p>
          <a:endParaRPr lang="en-US"/>
        </a:p>
      </dgm:t>
    </dgm:pt>
    <dgm:pt modelId="{2BB133C6-D7CD-4C09-883E-F4B91884EB31}">
      <dgm:prSet/>
      <dgm:spPr/>
      <dgm:t>
        <a:bodyPr/>
        <a:lstStyle/>
        <a:p>
          <a:r>
            <a:rPr lang="en-US"/>
            <a:t>Great info and troubleshooting/FAQ</a:t>
          </a:r>
        </a:p>
      </dgm:t>
    </dgm:pt>
    <dgm:pt modelId="{24B03696-85CB-4BB6-A42E-BB806241B1CB}" type="parTrans" cxnId="{A487C659-702F-4B61-8E2A-256C4E86992C}">
      <dgm:prSet/>
      <dgm:spPr/>
      <dgm:t>
        <a:bodyPr/>
        <a:lstStyle/>
        <a:p>
          <a:endParaRPr lang="en-US"/>
        </a:p>
      </dgm:t>
    </dgm:pt>
    <dgm:pt modelId="{D07A9A00-CCD7-4779-8F5B-218FBD2CC849}" type="sibTrans" cxnId="{A487C659-702F-4B61-8E2A-256C4E86992C}">
      <dgm:prSet/>
      <dgm:spPr/>
      <dgm:t>
        <a:bodyPr/>
        <a:lstStyle/>
        <a:p>
          <a:endParaRPr lang="en-US"/>
        </a:p>
      </dgm:t>
    </dgm:pt>
    <dgm:pt modelId="{7EFAD088-A8D2-4519-AFCB-7C1772850112}">
      <dgm:prSet/>
      <dgm:spPr/>
      <dgm:t>
        <a:bodyPr/>
        <a:lstStyle/>
        <a:p>
          <a:r>
            <a:rPr lang="en-US" u="sng">
              <a:uFillTx/>
            </a:rPr>
            <a:t>https://docs.docker.com/docker-for-windows/</a:t>
          </a:r>
          <a:endParaRPr lang="en-US"/>
        </a:p>
      </dgm:t>
    </dgm:pt>
    <dgm:pt modelId="{1406D299-16DB-4CFD-85ED-77312508B5B9}" type="parTrans" cxnId="{19A5EC5D-CB07-4259-906D-72035171F92D}">
      <dgm:prSet/>
      <dgm:spPr/>
      <dgm:t>
        <a:bodyPr/>
        <a:lstStyle/>
        <a:p>
          <a:endParaRPr lang="en-US"/>
        </a:p>
      </dgm:t>
    </dgm:pt>
    <dgm:pt modelId="{B6635490-878B-4FAF-A4C5-B1D99318EB69}" type="sibTrans" cxnId="{19A5EC5D-CB07-4259-906D-72035171F92D}">
      <dgm:prSet/>
      <dgm:spPr/>
      <dgm:t>
        <a:bodyPr/>
        <a:lstStyle/>
        <a:p>
          <a:endParaRPr lang="en-US"/>
        </a:p>
      </dgm:t>
    </dgm:pt>
    <dgm:pt modelId="{37D7F1B3-2713-3B4D-B0CE-CE8299D7A7C0}" type="pres">
      <dgm:prSet presAssocID="{5F28D024-3313-4E6D-B567-1B4C910DE779}" presName="linear" presStyleCnt="0">
        <dgm:presLayoutVars>
          <dgm:dir/>
          <dgm:animLvl val="lvl"/>
          <dgm:resizeHandles val="exact"/>
        </dgm:presLayoutVars>
      </dgm:prSet>
      <dgm:spPr/>
    </dgm:pt>
    <dgm:pt modelId="{6B25F133-FBDC-594F-9B8A-B7C7BCE44006}" type="pres">
      <dgm:prSet presAssocID="{D0F0070E-8DC3-4F85-864B-7C0E313E4DAE}" presName="parentLin" presStyleCnt="0"/>
      <dgm:spPr/>
    </dgm:pt>
    <dgm:pt modelId="{41E985A9-9415-7049-91A1-369605622B66}" type="pres">
      <dgm:prSet presAssocID="{D0F0070E-8DC3-4F85-864B-7C0E313E4DAE}" presName="parentLeftMargin" presStyleLbl="node1" presStyleIdx="0" presStyleCnt="7"/>
      <dgm:spPr/>
    </dgm:pt>
    <dgm:pt modelId="{F184536E-96AC-FC4A-B7CA-73F0DD7085E6}" type="pres">
      <dgm:prSet presAssocID="{D0F0070E-8DC3-4F85-864B-7C0E313E4DA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C4AB182-35AA-234D-817C-66F905931A4E}" type="pres">
      <dgm:prSet presAssocID="{D0F0070E-8DC3-4F85-864B-7C0E313E4DAE}" presName="negativeSpace" presStyleCnt="0"/>
      <dgm:spPr/>
    </dgm:pt>
    <dgm:pt modelId="{2F532217-817B-DE46-8A21-83A536A2617C}" type="pres">
      <dgm:prSet presAssocID="{D0F0070E-8DC3-4F85-864B-7C0E313E4DAE}" presName="childText" presStyleLbl="conFgAcc1" presStyleIdx="0" presStyleCnt="7">
        <dgm:presLayoutVars>
          <dgm:bulletEnabled val="1"/>
        </dgm:presLayoutVars>
      </dgm:prSet>
      <dgm:spPr/>
    </dgm:pt>
    <dgm:pt modelId="{16F4CD6F-4FD8-4041-AB5C-29F4538E80A6}" type="pres">
      <dgm:prSet presAssocID="{3DB0479A-C0DE-4852-9DBC-DB0A5DBB2DE4}" presName="spaceBetweenRectangles" presStyleCnt="0"/>
      <dgm:spPr/>
    </dgm:pt>
    <dgm:pt modelId="{FD5CFE55-8C34-A349-8BD5-64B086300813}" type="pres">
      <dgm:prSet presAssocID="{8CFF92C6-31D5-445A-9306-5B5F873BCE85}" presName="parentLin" presStyleCnt="0"/>
      <dgm:spPr/>
    </dgm:pt>
    <dgm:pt modelId="{08088B4B-DD47-064C-8225-A70AA3DBA1B4}" type="pres">
      <dgm:prSet presAssocID="{8CFF92C6-31D5-445A-9306-5B5F873BCE85}" presName="parentLeftMargin" presStyleLbl="node1" presStyleIdx="0" presStyleCnt="7"/>
      <dgm:spPr/>
    </dgm:pt>
    <dgm:pt modelId="{E59A5BE7-7CAD-2C43-84AD-2F0B412A88BA}" type="pres">
      <dgm:prSet presAssocID="{8CFF92C6-31D5-445A-9306-5B5F873BCE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0023CEF-E6B0-2D42-9D23-5E7E2B711E5D}" type="pres">
      <dgm:prSet presAssocID="{8CFF92C6-31D5-445A-9306-5B5F873BCE85}" presName="negativeSpace" presStyleCnt="0"/>
      <dgm:spPr/>
    </dgm:pt>
    <dgm:pt modelId="{CB19DC7A-116C-D244-ABDD-3E0C19609109}" type="pres">
      <dgm:prSet presAssocID="{8CFF92C6-31D5-445A-9306-5B5F873BCE85}" presName="childText" presStyleLbl="conFgAcc1" presStyleIdx="1" presStyleCnt="7">
        <dgm:presLayoutVars>
          <dgm:bulletEnabled val="1"/>
        </dgm:presLayoutVars>
      </dgm:prSet>
      <dgm:spPr/>
    </dgm:pt>
    <dgm:pt modelId="{98653E84-3623-D243-AF37-533B92070062}" type="pres">
      <dgm:prSet presAssocID="{AE09425A-7687-423F-8B8F-598DE03581FD}" presName="spaceBetweenRectangles" presStyleCnt="0"/>
      <dgm:spPr/>
    </dgm:pt>
    <dgm:pt modelId="{5609214F-2FD3-E54F-829E-AA9F14C5A949}" type="pres">
      <dgm:prSet presAssocID="{15B32E4A-46E6-4FE6-91C9-164461DF84EF}" presName="parentLin" presStyleCnt="0"/>
      <dgm:spPr/>
    </dgm:pt>
    <dgm:pt modelId="{CF59A443-A87C-824F-A7DD-130A09A3774B}" type="pres">
      <dgm:prSet presAssocID="{15B32E4A-46E6-4FE6-91C9-164461DF84EF}" presName="parentLeftMargin" presStyleLbl="node1" presStyleIdx="1" presStyleCnt="7"/>
      <dgm:spPr/>
    </dgm:pt>
    <dgm:pt modelId="{864D23E3-DB61-D643-8C19-0EE33874953A}" type="pres">
      <dgm:prSet presAssocID="{15B32E4A-46E6-4FE6-91C9-164461DF84E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4B67821-E8A2-564F-BBE7-7A88B3CF1AD6}" type="pres">
      <dgm:prSet presAssocID="{15B32E4A-46E6-4FE6-91C9-164461DF84EF}" presName="negativeSpace" presStyleCnt="0"/>
      <dgm:spPr/>
    </dgm:pt>
    <dgm:pt modelId="{586DFF0B-A984-0145-B1AD-9C2A0B5CABE0}" type="pres">
      <dgm:prSet presAssocID="{15B32E4A-46E6-4FE6-91C9-164461DF84EF}" presName="childText" presStyleLbl="conFgAcc1" presStyleIdx="2" presStyleCnt="7">
        <dgm:presLayoutVars>
          <dgm:bulletEnabled val="1"/>
        </dgm:presLayoutVars>
      </dgm:prSet>
      <dgm:spPr/>
    </dgm:pt>
    <dgm:pt modelId="{9C8C8CA7-1DA8-4A4C-8832-3F2CEAF192E4}" type="pres">
      <dgm:prSet presAssocID="{23845C16-477D-4FB7-9D15-B461E5BC8BA7}" presName="spaceBetweenRectangles" presStyleCnt="0"/>
      <dgm:spPr/>
    </dgm:pt>
    <dgm:pt modelId="{5C2DF2C2-BD20-DC4C-9655-4B37BC6D25FC}" type="pres">
      <dgm:prSet presAssocID="{FB32052D-AC3C-4637-8BB5-3F67502723BD}" presName="parentLin" presStyleCnt="0"/>
      <dgm:spPr/>
    </dgm:pt>
    <dgm:pt modelId="{BB43923D-4171-2841-8281-47916175BDD8}" type="pres">
      <dgm:prSet presAssocID="{FB32052D-AC3C-4637-8BB5-3F67502723BD}" presName="parentLeftMargin" presStyleLbl="node1" presStyleIdx="2" presStyleCnt="7"/>
      <dgm:spPr/>
    </dgm:pt>
    <dgm:pt modelId="{6892A2D3-6B8F-5947-B585-572387B4C7AA}" type="pres">
      <dgm:prSet presAssocID="{FB32052D-AC3C-4637-8BB5-3F67502723B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5B33B13-68F1-FD4B-9BF4-493F20675BD8}" type="pres">
      <dgm:prSet presAssocID="{FB32052D-AC3C-4637-8BB5-3F67502723BD}" presName="negativeSpace" presStyleCnt="0"/>
      <dgm:spPr/>
    </dgm:pt>
    <dgm:pt modelId="{169C46A3-FDF5-1D4B-B8FD-98A2D47DD21D}" type="pres">
      <dgm:prSet presAssocID="{FB32052D-AC3C-4637-8BB5-3F67502723BD}" presName="childText" presStyleLbl="conFgAcc1" presStyleIdx="3" presStyleCnt="7">
        <dgm:presLayoutVars>
          <dgm:bulletEnabled val="1"/>
        </dgm:presLayoutVars>
      </dgm:prSet>
      <dgm:spPr/>
    </dgm:pt>
    <dgm:pt modelId="{2924D818-F5BC-A64C-88E4-1551E0D5ABD2}" type="pres">
      <dgm:prSet presAssocID="{D3E46856-B403-4E1B-AFD0-6950BF545203}" presName="spaceBetweenRectangles" presStyleCnt="0"/>
      <dgm:spPr/>
    </dgm:pt>
    <dgm:pt modelId="{15C212DD-B288-794A-B9C7-39D242B57C1A}" type="pres">
      <dgm:prSet presAssocID="{5AABDF4E-1C88-4E93-AB05-714A9D3B0850}" presName="parentLin" presStyleCnt="0"/>
      <dgm:spPr/>
    </dgm:pt>
    <dgm:pt modelId="{06AC95EE-3232-5C4C-982C-B496046844F9}" type="pres">
      <dgm:prSet presAssocID="{5AABDF4E-1C88-4E93-AB05-714A9D3B0850}" presName="parentLeftMargin" presStyleLbl="node1" presStyleIdx="3" presStyleCnt="7"/>
      <dgm:spPr/>
    </dgm:pt>
    <dgm:pt modelId="{C509977B-9519-7746-A16C-A8A70EE6A23B}" type="pres">
      <dgm:prSet presAssocID="{5AABDF4E-1C88-4E93-AB05-714A9D3B085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F2442E5-C46F-4B44-9F34-7BD3682B75F8}" type="pres">
      <dgm:prSet presAssocID="{5AABDF4E-1C88-4E93-AB05-714A9D3B0850}" presName="negativeSpace" presStyleCnt="0"/>
      <dgm:spPr/>
    </dgm:pt>
    <dgm:pt modelId="{A58D29AF-4B8F-E842-B68C-3FFEE3795CD2}" type="pres">
      <dgm:prSet presAssocID="{5AABDF4E-1C88-4E93-AB05-714A9D3B0850}" presName="childText" presStyleLbl="conFgAcc1" presStyleIdx="4" presStyleCnt="7">
        <dgm:presLayoutVars>
          <dgm:bulletEnabled val="1"/>
        </dgm:presLayoutVars>
      </dgm:prSet>
      <dgm:spPr/>
    </dgm:pt>
    <dgm:pt modelId="{99ED65BD-4451-004E-A0BC-9386A6B6076A}" type="pres">
      <dgm:prSet presAssocID="{CBFB7DC4-F9C3-43B7-B32F-6F0798FD801A}" presName="spaceBetweenRectangles" presStyleCnt="0"/>
      <dgm:spPr/>
    </dgm:pt>
    <dgm:pt modelId="{B4F80380-15D2-F24F-B37E-C6A31F0C895A}" type="pres">
      <dgm:prSet presAssocID="{221A6FDF-623D-48ED-BE9A-C965AB47D67E}" presName="parentLin" presStyleCnt="0"/>
      <dgm:spPr/>
    </dgm:pt>
    <dgm:pt modelId="{D795DD22-E962-874B-9324-67B5086D2FFD}" type="pres">
      <dgm:prSet presAssocID="{221A6FDF-623D-48ED-BE9A-C965AB47D67E}" presName="parentLeftMargin" presStyleLbl="node1" presStyleIdx="4" presStyleCnt="7"/>
      <dgm:spPr/>
    </dgm:pt>
    <dgm:pt modelId="{968A830C-D57F-3947-A5DC-485C73BF01AA}" type="pres">
      <dgm:prSet presAssocID="{221A6FDF-623D-48ED-BE9A-C965AB47D67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9062735-C3D1-D241-A1A3-700B9D6732CE}" type="pres">
      <dgm:prSet presAssocID="{221A6FDF-623D-48ED-BE9A-C965AB47D67E}" presName="negativeSpace" presStyleCnt="0"/>
      <dgm:spPr/>
    </dgm:pt>
    <dgm:pt modelId="{5B618B56-8D66-E840-8DE1-A51FF926A363}" type="pres">
      <dgm:prSet presAssocID="{221A6FDF-623D-48ED-BE9A-C965AB47D67E}" presName="childText" presStyleLbl="conFgAcc1" presStyleIdx="5" presStyleCnt="7">
        <dgm:presLayoutVars>
          <dgm:bulletEnabled val="1"/>
        </dgm:presLayoutVars>
      </dgm:prSet>
      <dgm:spPr/>
    </dgm:pt>
    <dgm:pt modelId="{91FDBF7D-EEEE-EB47-99B1-8A71A940C70F}" type="pres">
      <dgm:prSet presAssocID="{830465D5-7A77-42FB-AC12-D99617A58071}" presName="spaceBetweenRectangles" presStyleCnt="0"/>
      <dgm:spPr/>
    </dgm:pt>
    <dgm:pt modelId="{F46A5A76-4190-8240-82F1-E7866D631D89}" type="pres">
      <dgm:prSet presAssocID="{2BB133C6-D7CD-4C09-883E-F4B91884EB31}" presName="parentLin" presStyleCnt="0"/>
      <dgm:spPr/>
    </dgm:pt>
    <dgm:pt modelId="{47968726-E3E3-E948-B1FC-F293E87C698D}" type="pres">
      <dgm:prSet presAssocID="{2BB133C6-D7CD-4C09-883E-F4B91884EB31}" presName="parentLeftMargin" presStyleLbl="node1" presStyleIdx="5" presStyleCnt="7"/>
      <dgm:spPr/>
    </dgm:pt>
    <dgm:pt modelId="{5198EB1C-DB28-A24D-9C53-03A015D1ED77}" type="pres">
      <dgm:prSet presAssocID="{2BB133C6-D7CD-4C09-883E-F4B91884EB31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99AA25D-3E56-DC44-B2D7-F211D89ED251}" type="pres">
      <dgm:prSet presAssocID="{2BB133C6-D7CD-4C09-883E-F4B91884EB31}" presName="negativeSpace" presStyleCnt="0"/>
      <dgm:spPr/>
    </dgm:pt>
    <dgm:pt modelId="{C9067F41-A92D-0245-AA66-CC5E46FB1A61}" type="pres">
      <dgm:prSet presAssocID="{2BB133C6-D7CD-4C09-883E-F4B91884EB31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317EF0E-D8EB-194F-B384-126A85929EF8}" type="presOf" srcId="{5B247EAE-0191-4134-A7F8-7885B65C2132}" destId="{5B618B56-8D66-E840-8DE1-A51FF926A363}" srcOrd="0" destOrd="0" presId="urn:microsoft.com/office/officeart/2005/8/layout/list1"/>
    <dgm:cxn modelId="{186C7811-E8BF-424A-9C4E-37E1DE4363CF}" type="presOf" srcId="{5F28D024-3313-4E6D-B567-1B4C910DE779}" destId="{37D7F1B3-2713-3B4D-B0CE-CE8299D7A7C0}" srcOrd="0" destOrd="0" presId="urn:microsoft.com/office/officeart/2005/8/layout/list1"/>
    <dgm:cxn modelId="{EDB97D13-BF83-274B-9C05-06714EC497EE}" type="presOf" srcId="{D0F0070E-8DC3-4F85-864B-7C0E313E4DAE}" destId="{F184536E-96AC-FC4A-B7CA-73F0DD7085E6}" srcOrd="1" destOrd="0" presId="urn:microsoft.com/office/officeart/2005/8/layout/list1"/>
    <dgm:cxn modelId="{B858A41A-B021-4FDA-9FA6-BD0CCFA9DEA5}" srcId="{D0F0070E-8DC3-4F85-864B-7C0E313E4DAE}" destId="{AE6D5638-7D9B-4880-BCC0-BC5BFB270859}" srcOrd="0" destOrd="0" parTransId="{B539F483-24B7-4E82-95C6-7B1C588E2B5A}" sibTransId="{E3C0D5EC-F130-4796-8C51-86382044068F}"/>
    <dgm:cxn modelId="{B6E9E91A-CD2B-44AB-B379-4B16C33C4298}" srcId="{5AABDF4E-1C88-4E93-AB05-714A9D3B0850}" destId="{13C5F737-ABCD-4FED-8C2A-6D1D4DB4415D}" srcOrd="0" destOrd="0" parTransId="{63D1E0E1-FA53-4D58-AD8D-EF23516A8973}" sibTransId="{AF7CAF97-EC37-4598-85BB-34B7A9496B5A}"/>
    <dgm:cxn modelId="{A4FD041E-C3AE-8E4B-B2AD-5E821960218D}" type="presOf" srcId="{5AABDF4E-1C88-4E93-AB05-714A9D3B0850}" destId="{06AC95EE-3232-5C4C-982C-B496046844F9}" srcOrd="0" destOrd="0" presId="urn:microsoft.com/office/officeart/2005/8/layout/list1"/>
    <dgm:cxn modelId="{FD84DC22-A93F-3B46-B958-3A4C1D22DF64}" type="presOf" srcId="{AE6D5638-7D9B-4880-BCC0-BC5BFB270859}" destId="{2F532217-817B-DE46-8A21-83A536A2617C}" srcOrd="0" destOrd="0" presId="urn:microsoft.com/office/officeart/2005/8/layout/list1"/>
    <dgm:cxn modelId="{4A35FF26-E672-1F4C-B2B2-AAFBB6AE578B}" type="presOf" srcId="{221A6FDF-623D-48ED-BE9A-C965AB47D67E}" destId="{D795DD22-E962-874B-9324-67B5086D2FFD}" srcOrd="0" destOrd="0" presId="urn:microsoft.com/office/officeart/2005/8/layout/list1"/>
    <dgm:cxn modelId="{8753A128-87F3-C44D-8628-1F8B32966B15}" type="presOf" srcId="{5AABDF4E-1C88-4E93-AB05-714A9D3B0850}" destId="{C509977B-9519-7746-A16C-A8A70EE6A23B}" srcOrd="1" destOrd="0" presId="urn:microsoft.com/office/officeart/2005/8/layout/list1"/>
    <dgm:cxn modelId="{94C95130-D386-413A-B979-2BE782AF61C8}" srcId="{5F28D024-3313-4E6D-B567-1B4C910DE779}" destId="{221A6FDF-623D-48ED-BE9A-C965AB47D67E}" srcOrd="5" destOrd="0" parTransId="{47584496-F09D-480C-81A5-4874FFDFBBF2}" sibTransId="{830465D5-7A77-42FB-AC12-D99617A58071}"/>
    <dgm:cxn modelId="{57552D36-7523-4D43-835A-0CEBC3BEDB11}" type="presOf" srcId="{A3344E43-77DB-4E63-9CDB-AFFCFFE99ACC}" destId="{169C46A3-FDF5-1D4B-B8FD-98A2D47DD21D}" srcOrd="0" destOrd="0" presId="urn:microsoft.com/office/officeart/2005/8/layout/list1"/>
    <dgm:cxn modelId="{AA4C5E42-AF26-5F48-A747-7573427E01E4}" type="presOf" srcId="{D0F0070E-8DC3-4F85-864B-7C0E313E4DAE}" destId="{41E985A9-9415-7049-91A1-369605622B66}" srcOrd="0" destOrd="0" presId="urn:microsoft.com/office/officeart/2005/8/layout/list1"/>
    <dgm:cxn modelId="{CFBC5F44-167E-416F-9D91-1023689601FC}" srcId="{5F28D024-3313-4E6D-B567-1B4C910DE779}" destId="{15B32E4A-46E6-4FE6-91C9-164461DF84EF}" srcOrd="2" destOrd="0" parTransId="{E57367C1-62C5-4EEB-B028-CFE153225AA1}" sibTransId="{23845C16-477D-4FB7-9D15-B461E5BC8BA7}"/>
    <dgm:cxn modelId="{82474E56-6AE9-4448-B07E-248562E7A8A7}" type="presOf" srcId="{8CFF92C6-31D5-445A-9306-5B5F873BCE85}" destId="{E59A5BE7-7CAD-2C43-84AD-2F0B412A88BA}" srcOrd="1" destOrd="0" presId="urn:microsoft.com/office/officeart/2005/8/layout/list1"/>
    <dgm:cxn modelId="{A487C659-702F-4B61-8E2A-256C4E86992C}" srcId="{5F28D024-3313-4E6D-B567-1B4C910DE779}" destId="{2BB133C6-D7CD-4C09-883E-F4B91884EB31}" srcOrd="6" destOrd="0" parTransId="{24B03696-85CB-4BB6-A42E-BB806241B1CB}" sibTransId="{D07A9A00-CCD7-4779-8F5B-218FBD2CC849}"/>
    <dgm:cxn modelId="{19A5EC5D-CB07-4259-906D-72035171F92D}" srcId="{2BB133C6-D7CD-4C09-883E-F4B91884EB31}" destId="{7EFAD088-A8D2-4519-AFCB-7C1772850112}" srcOrd="0" destOrd="0" parTransId="{1406D299-16DB-4CFD-85ED-77312508B5B9}" sibTransId="{B6635490-878B-4FAF-A4C5-B1D99318EB69}"/>
    <dgm:cxn modelId="{F9F25860-65BB-E14C-9E48-04B2F6C0E732}" type="presOf" srcId="{FB32052D-AC3C-4637-8BB5-3F67502723BD}" destId="{6892A2D3-6B8F-5947-B585-572387B4C7AA}" srcOrd="1" destOrd="0" presId="urn:microsoft.com/office/officeart/2005/8/layout/list1"/>
    <dgm:cxn modelId="{B7D94292-990E-CE48-8ACC-4D92E7901381}" type="presOf" srcId="{15B32E4A-46E6-4FE6-91C9-164461DF84EF}" destId="{CF59A443-A87C-824F-A7DD-130A09A3774B}" srcOrd="0" destOrd="0" presId="urn:microsoft.com/office/officeart/2005/8/layout/list1"/>
    <dgm:cxn modelId="{36AE519E-C229-6141-96F4-57F145E3F33C}" type="presOf" srcId="{8CFF92C6-31D5-445A-9306-5B5F873BCE85}" destId="{08088B4B-DD47-064C-8225-A70AA3DBA1B4}" srcOrd="0" destOrd="0" presId="urn:microsoft.com/office/officeart/2005/8/layout/list1"/>
    <dgm:cxn modelId="{8199F6A4-84AA-49E5-A8FC-D6941B2FF81D}" srcId="{5F28D024-3313-4E6D-B567-1B4C910DE779}" destId="{8CFF92C6-31D5-445A-9306-5B5F873BCE85}" srcOrd="1" destOrd="0" parTransId="{27D9FBB0-484C-4168-BA37-377FCD4C142E}" sibTransId="{AE09425A-7687-423F-8B8F-598DE03581FD}"/>
    <dgm:cxn modelId="{8858DAAB-45DC-4507-97D7-3E4B3B9520A7}" srcId="{5F28D024-3313-4E6D-B567-1B4C910DE779}" destId="{D0F0070E-8DC3-4F85-864B-7C0E313E4DAE}" srcOrd="0" destOrd="0" parTransId="{6624F14A-A479-434D-AEFF-1D80EF293B54}" sibTransId="{3DB0479A-C0DE-4852-9DBC-DB0A5DBB2DE4}"/>
    <dgm:cxn modelId="{852C3CAF-DE48-9C42-BC3B-D856C2872DC9}" type="presOf" srcId="{7EFAD088-A8D2-4519-AFCB-7C1772850112}" destId="{C9067F41-A92D-0245-AA66-CC5E46FB1A61}" srcOrd="0" destOrd="0" presId="urn:microsoft.com/office/officeart/2005/8/layout/list1"/>
    <dgm:cxn modelId="{8BDB5DB2-27F2-4D69-9CE3-1B3387486A26}" srcId="{5F28D024-3313-4E6D-B567-1B4C910DE779}" destId="{5AABDF4E-1C88-4E93-AB05-714A9D3B0850}" srcOrd="4" destOrd="0" parTransId="{9679D88C-46B6-4F16-B629-1F0567C6B2DF}" sibTransId="{CBFB7DC4-F9C3-43B7-B32F-6F0798FD801A}"/>
    <dgm:cxn modelId="{148E30B9-DB1C-5141-9A18-70A50EDCD8BB}" type="presOf" srcId="{221A6FDF-623D-48ED-BE9A-C965AB47D67E}" destId="{968A830C-D57F-3947-A5DC-485C73BF01AA}" srcOrd="1" destOrd="0" presId="urn:microsoft.com/office/officeart/2005/8/layout/list1"/>
    <dgm:cxn modelId="{6FDA8CC0-2017-4C46-A573-0AEEF94888E4}" srcId="{221A6FDF-623D-48ED-BE9A-C965AB47D67E}" destId="{5B247EAE-0191-4134-A7F8-7885B65C2132}" srcOrd="0" destOrd="0" parTransId="{6ABF86BA-7D40-4E46-A091-2B6C21ACBBD9}" sibTransId="{C47FD9D5-1106-4275-BE8C-D278097DFA59}"/>
    <dgm:cxn modelId="{FFDECFC1-60B2-1D4A-88BA-81DFFAA1DBC2}" type="presOf" srcId="{13C5F737-ABCD-4FED-8C2A-6D1D4DB4415D}" destId="{A58D29AF-4B8F-E842-B68C-3FFEE3795CD2}" srcOrd="0" destOrd="0" presId="urn:microsoft.com/office/officeart/2005/8/layout/list1"/>
    <dgm:cxn modelId="{E84123CA-A0D1-4641-A320-EC05E6E2A073}" type="presOf" srcId="{FB32052D-AC3C-4637-8BB5-3F67502723BD}" destId="{BB43923D-4171-2841-8281-47916175BDD8}" srcOrd="0" destOrd="0" presId="urn:microsoft.com/office/officeart/2005/8/layout/list1"/>
    <dgm:cxn modelId="{FB6F22D3-E00E-43E5-9950-8AF418A494A4}" srcId="{5F28D024-3313-4E6D-B567-1B4C910DE779}" destId="{FB32052D-AC3C-4637-8BB5-3F67502723BD}" srcOrd="3" destOrd="0" parTransId="{961739CB-776B-449C-8EF4-DEF3C9EDDF2E}" sibTransId="{D3E46856-B403-4E1B-AFD0-6950BF545203}"/>
    <dgm:cxn modelId="{055F28E0-CEE6-F043-BC01-3E74AE1ACFD9}" type="presOf" srcId="{2BB133C6-D7CD-4C09-883E-F4B91884EB31}" destId="{47968726-E3E3-E948-B1FC-F293E87C698D}" srcOrd="0" destOrd="0" presId="urn:microsoft.com/office/officeart/2005/8/layout/list1"/>
    <dgm:cxn modelId="{F0CBF1E4-49B7-E547-BCE5-FDB7BAFDC8FC}" type="presOf" srcId="{2BB133C6-D7CD-4C09-883E-F4B91884EB31}" destId="{5198EB1C-DB28-A24D-9C53-03A015D1ED77}" srcOrd="1" destOrd="0" presId="urn:microsoft.com/office/officeart/2005/8/layout/list1"/>
    <dgm:cxn modelId="{0B7AA3E8-BDFB-5A4E-9BEA-4399721E808B}" type="presOf" srcId="{15B32E4A-46E6-4FE6-91C9-164461DF84EF}" destId="{864D23E3-DB61-D643-8C19-0EE33874953A}" srcOrd="1" destOrd="0" presId="urn:microsoft.com/office/officeart/2005/8/layout/list1"/>
    <dgm:cxn modelId="{7B47D2F6-7B9B-4508-BD43-6752D2FC0807}" srcId="{FB32052D-AC3C-4637-8BB5-3F67502723BD}" destId="{A3344E43-77DB-4E63-9CDB-AFFCFFE99ACC}" srcOrd="0" destOrd="0" parTransId="{A4111F0F-8A59-4622-86F1-8FDB965E2D38}" sibTransId="{385A9AC6-801B-4BA4-922A-92C16CF63ED2}"/>
    <dgm:cxn modelId="{E2203BE9-2800-FD47-961A-2358B065979F}" type="presParOf" srcId="{37D7F1B3-2713-3B4D-B0CE-CE8299D7A7C0}" destId="{6B25F133-FBDC-594F-9B8A-B7C7BCE44006}" srcOrd="0" destOrd="0" presId="urn:microsoft.com/office/officeart/2005/8/layout/list1"/>
    <dgm:cxn modelId="{1091BEB1-7C8F-AE4F-9701-019F3EBA2FA5}" type="presParOf" srcId="{6B25F133-FBDC-594F-9B8A-B7C7BCE44006}" destId="{41E985A9-9415-7049-91A1-369605622B66}" srcOrd="0" destOrd="0" presId="urn:microsoft.com/office/officeart/2005/8/layout/list1"/>
    <dgm:cxn modelId="{D69588E7-C8B6-264E-A9EB-CA9296F79D7B}" type="presParOf" srcId="{6B25F133-FBDC-594F-9B8A-B7C7BCE44006}" destId="{F184536E-96AC-FC4A-B7CA-73F0DD7085E6}" srcOrd="1" destOrd="0" presId="urn:microsoft.com/office/officeart/2005/8/layout/list1"/>
    <dgm:cxn modelId="{EB1CAF98-22B8-AD49-8E4D-3ED030273566}" type="presParOf" srcId="{37D7F1B3-2713-3B4D-B0CE-CE8299D7A7C0}" destId="{7C4AB182-35AA-234D-817C-66F905931A4E}" srcOrd="1" destOrd="0" presId="urn:microsoft.com/office/officeart/2005/8/layout/list1"/>
    <dgm:cxn modelId="{DB6684C1-542B-4342-9F37-CACD3523CC2C}" type="presParOf" srcId="{37D7F1B3-2713-3B4D-B0CE-CE8299D7A7C0}" destId="{2F532217-817B-DE46-8A21-83A536A2617C}" srcOrd="2" destOrd="0" presId="urn:microsoft.com/office/officeart/2005/8/layout/list1"/>
    <dgm:cxn modelId="{CC30E549-F3A8-BE4B-AB71-3D526F4B7DC3}" type="presParOf" srcId="{37D7F1B3-2713-3B4D-B0CE-CE8299D7A7C0}" destId="{16F4CD6F-4FD8-4041-AB5C-29F4538E80A6}" srcOrd="3" destOrd="0" presId="urn:microsoft.com/office/officeart/2005/8/layout/list1"/>
    <dgm:cxn modelId="{6033B682-E57F-364B-8E87-A0AC8D206140}" type="presParOf" srcId="{37D7F1B3-2713-3B4D-B0CE-CE8299D7A7C0}" destId="{FD5CFE55-8C34-A349-8BD5-64B086300813}" srcOrd="4" destOrd="0" presId="urn:microsoft.com/office/officeart/2005/8/layout/list1"/>
    <dgm:cxn modelId="{8E64FA8D-C36E-234C-8DE5-9796B8182955}" type="presParOf" srcId="{FD5CFE55-8C34-A349-8BD5-64B086300813}" destId="{08088B4B-DD47-064C-8225-A70AA3DBA1B4}" srcOrd="0" destOrd="0" presId="urn:microsoft.com/office/officeart/2005/8/layout/list1"/>
    <dgm:cxn modelId="{B1DC8583-3A69-944B-B415-6425F3AC4665}" type="presParOf" srcId="{FD5CFE55-8C34-A349-8BD5-64B086300813}" destId="{E59A5BE7-7CAD-2C43-84AD-2F0B412A88BA}" srcOrd="1" destOrd="0" presId="urn:microsoft.com/office/officeart/2005/8/layout/list1"/>
    <dgm:cxn modelId="{A09E1086-85B7-3B49-B417-164A7F4F682E}" type="presParOf" srcId="{37D7F1B3-2713-3B4D-B0CE-CE8299D7A7C0}" destId="{00023CEF-E6B0-2D42-9D23-5E7E2B711E5D}" srcOrd="5" destOrd="0" presId="urn:microsoft.com/office/officeart/2005/8/layout/list1"/>
    <dgm:cxn modelId="{A47F0B22-0023-5646-8164-8C93A884D8FE}" type="presParOf" srcId="{37D7F1B3-2713-3B4D-B0CE-CE8299D7A7C0}" destId="{CB19DC7A-116C-D244-ABDD-3E0C19609109}" srcOrd="6" destOrd="0" presId="urn:microsoft.com/office/officeart/2005/8/layout/list1"/>
    <dgm:cxn modelId="{AFCD90A3-AB46-264D-9BDF-E3F99DB0214A}" type="presParOf" srcId="{37D7F1B3-2713-3B4D-B0CE-CE8299D7A7C0}" destId="{98653E84-3623-D243-AF37-533B92070062}" srcOrd="7" destOrd="0" presId="urn:microsoft.com/office/officeart/2005/8/layout/list1"/>
    <dgm:cxn modelId="{9E6B8B65-18BB-1A4B-9460-8352BE7C2FF5}" type="presParOf" srcId="{37D7F1B3-2713-3B4D-B0CE-CE8299D7A7C0}" destId="{5609214F-2FD3-E54F-829E-AA9F14C5A949}" srcOrd="8" destOrd="0" presId="urn:microsoft.com/office/officeart/2005/8/layout/list1"/>
    <dgm:cxn modelId="{C7840941-E52A-044B-AC08-CA0DD99C5220}" type="presParOf" srcId="{5609214F-2FD3-E54F-829E-AA9F14C5A949}" destId="{CF59A443-A87C-824F-A7DD-130A09A3774B}" srcOrd="0" destOrd="0" presId="urn:microsoft.com/office/officeart/2005/8/layout/list1"/>
    <dgm:cxn modelId="{8AF1D991-4428-4D41-842F-830C403DE0A3}" type="presParOf" srcId="{5609214F-2FD3-E54F-829E-AA9F14C5A949}" destId="{864D23E3-DB61-D643-8C19-0EE33874953A}" srcOrd="1" destOrd="0" presId="urn:microsoft.com/office/officeart/2005/8/layout/list1"/>
    <dgm:cxn modelId="{B85CE429-F677-0F45-BC7E-11ED0F0FBB1B}" type="presParOf" srcId="{37D7F1B3-2713-3B4D-B0CE-CE8299D7A7C0}" destId="{74B67821-E8A2-564F-BBE7-7A88B3CF1AD6}" srcOrd="9" destOrd="0" presId="urn:microsoft.com/office/officeart/2005/8/layout/list1"/>
    <dgm:cxn modelId="{E4C64390-16FE-7646-A770-183324C6D726}" type="presParOf" srcId="{37D7F1B3-2713-3B4D-B0CE-CE8299D7A7C0}" destId="{586DFF0B-A984-0145-B1AD-9C2A0B5CABE0}" srcOrd="10" destOrd="0" presId="urn:microsoft.com/office/officeart/2005/8/layout/list1"/>
    <dgm:cxn modelId="{E488C23A-E068-0641-A886-B1504F046F2E}" type="presParOf" srcId="{37D7F1B3-2713-3B4D-B0CE-CE8299D7A7C0}" destId="{9C8C8CA7-1DA8-4A4C-8832-3F2CEAF192E4}" srcOrd="11" destOrd="0" presId="urn:microsoft.com/office/officeart/2005/8/layout/list1"/>
    <dgm:cxn modelId="{BF5FEE70-62C9-134C-B95D-C87F07B32F28}" type="presParOf" srcId="{37D7F1B3-2713-3B4D-B0CE-CE8299D7A7C0}" destId="{5C2DF2C2-BD20-DC4C-9655-4B37BC6D25FC}" srcOrd="12" destOrd="0" presId="urn:microsoft.com/office/officeart/2005/8/layout/list1"/>
    <dgm:cxn modelId="{F769B061-9F6F-954C-A9C8-6F73B3E80862}" type="presParOf" srcId="{5C2DF2C2-BD20-DC4C-9655-4B37BC6D25FC}" destId="{BB43923D-4171-2841-8281-47916175BDD8}" srcOrd="0" destOrd="0" presId="urn:microsoft.com/office/officeart/2005/8/layout/list1"/>
    <dgm:cxn modelId="{95B7E8D1-2728-E14D-AFBF-761046AD9931}" type="presParOf" srcId="{5C2DF2C2-BD20-DC4C-9655-4B37BC6D25FC}" destId="{6892A2D3-6B8F-5947-B585-572387B4C7AA}" srcOrd="1" destOrd="0" presId="urn:microsoft.com/office/officeart/2005/8/layout/list1"/>
    <dgm:cxn modelId="{04AFAFF7-5FF5-3E42-968F-FF1D817CB8AC}" type="presParOf" srcId="{37D7F1B3-2713-3B4D-B0CE-CE8299D7A7C0}" destId="{15B33B13-68F1-FD4B-9BF4-493F20675BD8}" srcOrd="13" destOrd="0" presId="urn:microsoft.com/office/officeart/2005/8/layout/list1"/>
    <dgm:cxn modelId="{55CFE6DF-2C8E-7C4F-ADAE-75FD28CE8ED6}" type="presParOf" srcId="{37D7F1B3-2713-3B4D-B0CE-CE8299D7A7C0}" destId="{169C46A3-FDF5-1D4B-B8FD-98A2D47DD21D}" srcOrd="14" destOrd="0" presId="urn:microsoft.com/office/officeart/2005/8/layout/list1"/>
    <dgm:cxn modelId="{E38CEFC2-AB43-894F-9168-F071EDF009DB}" type="presParOf" srcId="{37D7F1B3-2713-3B4D-B0CE-CE8299D7A7C0}" destId="{2924D818-F5BC-A64C-88E4-1551E0D5ABD2}" srcOrd="15" destOrd="0" presId="urn:microsoft.com/office/officeart/2005/8/layout/list1"/>
    <dgm:cxn modelId="{C48669FD-CF36-A148-9A78-CC92FF345774}" type="presParOf" srcId="{37D7F1B3-2713-3B4D-B0CE-CE8299D7A7C0}" destId="{15C212DD-B288-794A-B9C7-39D242B57C1A}" srcOrd="16" destOrd="0" presId="urn:microsoft.com/office/officeart/2005/8/layout/list1"/>
    <dgm:cxn modelId="{96B306D8-A84A-EB42-ABD8-3DB6D083BAD6}" type="presParOf" srcId="{15C212DD-B288-794A-B9C7-39D242B57C1A}" destId="{06AC95EE-3232-5C4C-982C-B496046844F9}" srcOrd="0" destOrd="0" presId="urn:microsoft.com/office/officeart/2005/8/layout/list1"/>
    <dgm:cxn modelId="{88607965-B2FB-6B4E-8BBE-C2EDEBAB24EF}" type="presParOf" srcId="{15C212DD-B288-794A-B9C7-39D242B57C1A}" destId="{C509977B-9519-7746-A16C-A8A70EE6A23B}" srcOrd="1" destOrd="0" presId="urn:microsoft.com/office/officeart/2005/8/layout/list1"/>
    <dgm:cxn modelId="{B2459ADD-FB16-D44F-AD53-C4655DC64ECC}" type="presParOf" srcId="{37D7F1B3-2713-3B4D-B0CE-CE8299D7A7C0}" destId="{0F2442E5-C46F-4B44-9F34-7BD3682B75F8}" srcOrd="17" destOrd="0" presId="urn:microsoft.com/office/officeart/2005/8/layout/list1"/>
    <dgm:cxn modelId="{2738E809-E28B-B04D-804C-52706E0B7E74}" type="presParOf" srcId="{37D7F1B3-2713-3B4D-B0CE-CE8299D7A7C0}" destId="{A58D29AF-4B8F-E842-B68C-3FFEE3795CD2}" srcOrd="18" destOrd="0" presId="urn:microsoft.com/office/officeart/2005/8/layout/list1"/>
    <dgm:cxn modelId="{A5DDE8C3-F809-D24C-A9B1-A1117C7BAB19}" type="presParOf" srcId="{37D7F1B3-2713-3B4D-B0CE-CE8299D7A7C0}" destId="{99ED65BD-4451-004E-A0BC-9386A6B6076A}" srcOrd="19" destOrd="0" presId="urn:microsoft.com/office/officeart/2005/8/layout/list1"/>
    <dgm:cxn modelId="{3C30CC47-6EBD-8245-B3C4-CF678F7173D7}" type="presParOf" srcId="{37D7F1B3-2713-3B4D-B0CE-CE8299D7A7C0}" destId="{B4F80380-15D2-F24F-B37E-C6A31F0C895A}" srcOrd="20" destOrd="0" presId="urn:microsoft.com/office/officeart/2005/8/layout/list1"/>
    <dgm:cxn modelId="{4987A147-C348-C44D-A3D3-805C699CCF5C}" type="presParOf" srcId="{B4F80380-15D2-F24F-B37E-C6A31F0C895A}" destId="{D795DD22-E962-874B-9324-67B5086D2FFD}" srcOrd="0" destOrd="0" presId="urn:microsoft.com/office/officeart/2005/8/layout/list1"/>
    <dgm:cxn modelId="{0DE41EB8-FA36-E445-8B5A-B6BBC524C8A5}" type="presParOf" srcId="{B4F80380-15D2-F24F-B37E-C6A31F0C895A}" destId="{968A830C-D57F-3947-A5DC-485C73BF01AA}" srcOrd="1" destOrd="0" presId="urn:microsoft.com/office/officeart/2005/8/layout/list1"/>
    <dgm:cxn modelId="{ED17753B-95DF-914A-881D-EF56CB3FE091}" type="presParOf" srcId="{37D7F1B3-2713-3B4D-B0CE-CE8299D7A7C0}" destId="{29062735-C3D1-D241-A1A3-700B9D6732CE}" srcOrd="21" destOrd="0" presId="urn:microsoft.com/office/officeart/2005/8/layout/list1"/>
    <dgm:cxn modelId="{7F5A6E00-C8E1-0A42-A59F-1EEB5B2E1C0B}" type="presParOf" srcId="{37D7F1B3-2713-3B4D-B0CE-CE8299D7A7C0}" destId="{5B618B56-8D66-E840-8DE1-A51FF926A363}" srcOrd="22" destOrd="0" presId="urn:microsoft.com/office/officeart/2005/8/layout/list1"/>
    <dgm:cxn modelId="{B632EDC9-6CD5-6E4D-B5E7-0BD5E9BBE515}" type="presParOf" srcId="{37D7F1B3-2713-3B4D-B0CE-CE8299D7A7C0}" destId="{91FDBF7D-EEEE-EB47-99B1-8A71A940C70F}" srcOrd="23" destOrd="0" presId="urn:microsoft.com/office/officeart/2005/8/layout/list1"/>
    <dgm:cxn modelId="{894D8DC7-54E1-7F41-8C91-8F12D6A8BF5A}" type="presParOf" srcId="{37D7F1B3-2713-3B4D-B0CE-CE8299D7A7C0}" destId="{F46A5A76-4190-8240-82F1-E7866D631D89}" srcOrd="24" destOrd="0" presId="urn:microsoft.com/office/officeart/2005/8/layout/list1"/>
    <dgm:cxn modelId="{D8143379-D1AF-3D44-BF84-E2B5B2133CE2}" type="presParOf" srcId="{F46A5A76-4190-8240-82F1-E7866D631D89}" destId="{47968726-E3E3-E948-B1FC-F293E87C698D}" srcOrd="0" destOrd="0" presId="urn:microsoft.com/office/officeart/2005/8/layout/list1"/>
    <dgm:cxn modelId="{34DAB3C8-20A3-B045-B61F-A8B5AF1493A6}" type="presParOf" srcId="{F46A5A76-4190-8240-82F1-E7866D631D89}" destId="{5198EB1C-DB28-A24D-9C53-03A015D1ED77}" srcOrd="1" destOrd="0" presId="urn:microsoft.com/office/officeart/2005/8/layout/list1"/>
    <dgm:cxn modelId="{98982077-EF89-6A49-A3E4-F6E7F078D956}" type="presParOf" srcId="{37D7F1B3-2713-3B4D-B0CE-CE8299D7A7C0}" destId="{999AA25D-3E56-DC44-B2D7-F211D89ED251}" srcOrd="25" destOrd="0" presId="urn:microsoft.com/office/officeart/2005/8/layout/list1"/>
    <dgm:cxn modelId="{C9E941ED-7EC3-7E4D-91FC-313C5A38E99B}" type="presParOf" srcId="{37D7F1B3-2713-3B4D-B0CE-CE8299D7A7C0}" destId="{C9067F41-A92D-0245-AA66-CC5E46FB1A61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70A947-5C61-4369-9A77-F31F9CB1382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68A5E53-15BF-4BB4-A906-4C35434B06B8}">
      <dgm:prSet/>
      <dgm:spPr/>
      <dgm:t>
        <a:bodyPr/>
        <a:lstStyle/>
        <a:p>
          <a:r>
            <a:rPr lang="en-US"/>
            <a:t>Install</a:t>
          </a:r>
        </a:p>
      </dgm:t>
    </dgm:pt>
    <dgm:pt modelId="{40710C2A-11B4-4AEF-B944-B3B128A501DA}" type="parTrans" cxnId="{B4D8E186-9F80-4480-9F59-6AD5536B3DB8}">
      <dgm:prSet/>
      <dgm:spPr/>
      <dgm:t>
        <a:bodyPr/>
        <a:lstStyle/>
        <a:p>
          <a:endParaRPr lang="en-US"/>
        </a:p>
      </dgm:t>
    </dgm:pt>
    <dgm:pt modelId="{DE4D0281-3E69-490E-B50B-8742CABB980B}" type="sibTrans" cxnId="{B4D8E186-9F80-4480-9F59-6AD5536B3DB8}">
      <dgm:prSet/>
      <dgm:spPr/>
      <dgm:t>
        <a:bodyPr/>
        <a:lstStyle/>
        <a:p>
          <a:endParaRPr lang="en-US"/>
        </a:p>
      </dgm:t>
    </dgm:pt>
    <dgm:pt modelId="{8ACC4A9D-1F82-41EA-B5EF-6C8EB5C17229}">
      <dgm:prSet/>
      <dgm:spPr/>
      <dgm:t>
        <a:bodyPr/>
        <a:lstStyle/>
        <a:p>
          <a:r>
            <a:rPr lang="en-US"/>
            <a:t>Install Docker</a:t>
          </a:r>
        </a:p>
      </dgm:t>
    </dgm:pt>
    <dgm:pt modelId="{732E4D4F-BA5D-497B-966C-CAFFC4B687B5}" type="parTrans" cxnId="{BE6AAE7D-3F3B-4FB2-944E-2EFFC5943BB5}">
      <dgm:prSet/>
      <dgm:spPr/>
      <dgm:t>
        <a:bodyPr/>
        <a:lstStyle/>
        <a:p>
          <a:endParaRPr lang="en-US"/>
        </a:p>
      </dgm:t>
    </dgm:pt>
    <dgm:pt modelId="{33B7451C-78AD-4FEE-9992-6DD97A58EB94}" type="sibTrans" cxnId="{BE6AAE7D-3F3B-4FB2-944E-2EFFC5943BB5}">
      <dgm:prSet/>
      <dgm:spPr/>
      <dgm:t>
        <a:bodyPr/>
        <a:lstStyle/>
        <a:p>
          <a:endParaRPr lang="en-US"/>
        </a:p>
      </dgm:t>
    </dgm:pt>
    <dgm:pt modelId="{79A0B242-3C75-4CCF-BAF8-013A65C568B3}">
      <dgm:prSet/>
      <dgm:spPr/>
      <dgm:t>
        <a:bodyPr/>
        <a:lstStyle/>
        <a:p>
          <a:r>
            <a:rPr lang="en-US"/>
            <a:t>Clone</a:t>
          </a:r>
        </a:p>
      </dgm:t>
    </dgm:pt>
    <dgm:pt modelId="{8226604B-BC68-4C43-BD34-387BEDA59D29}" type="parTrans" cxnId="{8976FF47-4FAA-4914-9C8E-504AB33D8617}">
      <dgm:prSet/>
      <dgm:spPr/>
      <dgm:t>
        <a:bodyPr/>
        <a:lstStyle/>
        <a:p>
          <a:endParaRPr lang="en-US"/>
        </a:p>
      </dgm:t>
    </dgm:pt>
    <dgm:pt modelId="{91B796F4-CC3E-401F-87BE-1E34F1E5529B}" type="sibTrans" cxnId="{8976FF47-4FAA-4914-9C8E-504AB33D8617}">
      <dgm:prSet/>
      <dgm:spPr/>
      <dgm:t>
        <a:bodyPr/>
        <a:lstStyle/>
        <a:p>
          <a:endParaRPr lang="en-US"/>
        </a:p>
      </dgm:t>
    </dgm:pt>
    <dgm:pt modelId="{94F3046E-2E38-4186-BA96-9EEE768B271F}">
      <dgm:prSet/>
      <dgm:spPr/>
      <dgm:t>
        <a:bodyPr/>
        <a:lstStyle/>
        <a:p>
          <a:r>
            <a:rPr lang="en-US"/>
            <a:t>Clone my GitHub repo</a:t>
          </a:r>
        </a:p>
      </dgm:t>
    </dgm:pt>
    <dgm:pt modelId="{D974C983-6C7F-4F61-BA89-D9B3FDBD13A3}" type="parTrans" cxnId="{C3F14E1F-8BA1-4FAD-92B7-EA87ECF81F25}">
      <dgm:prSet/>
      <dgm:spPr/>
      <dgm:t>
        <a:bodyPr/>
        <a:lstStyle/>
        <a:p>
          <a:endParaRPr lang="en-US"/>
        </a:p>
      </dgm:t>
    </dgm:pt>
    <dgm:pt modelId="{576FE8E3-F78D-48DD-BC07-3B9DB8DC68B1}" type="sibTrans" cxnId="{C3F14E1F-8BA1-4FAD-92B7-EA87ECF81F25}">
      <dgm:prSet/>
      <dgm:spPr/>
      <dgm:t>
        <a:bodyPr/>
        <a:lstStyle/>
        <a:p>
          <a:endParaRPr lang="en-US"/>
        </a:p>
      </dgm:t>
    </dgm:pt>
    <dgm:pt modelId="{12FB796D-52AB-499D-9978-FB48E258E288}">
      <dgm:prSet/>
      <dgm:spPr/>
      <dgm:t>
        <a:bodyPr/>
        <a:lstStyle/>
        <a:p>
          <a:r>
            <a:rPr lang="en-US"/>
            <a:t>Start</a:t>
          </a:r>
        </a:p>
      </dgm:t>
    </dgm:pt>
    <dgm:pt modelId="{87F129CB-1AAA-4F9B-B422-38341E4925A1}" type="parTrans" cxnId="{7A3731B6-58F5-49A7-BAC2-63AEFCC9F8D4}">
      <dgm:prSet/>
      <dgm:spPr/>
      <dgm:t>
        <a:bodyPr/>
        <a:lstStyle/>
        <a:p>
          <a:endParaRPr lang="en-US"/>
        </a:p>
      </dgm:t>
    </dgm:pt>
    <dgm:pt modelId="{0438AEF2-B66B-4E32-B11F-08FE93BAC29C}" type="sibTrans" cxnId="{7A3731B6-58F5-49A7-BAC2-63AEFCC9F8D4}">
      <dgm:prSet/>
      <dgm:spPr/>
      <dgm:t>
        <a:bodyPr/>
        <a:lstStyle/>
        <a:p>
          <a:endParaRPr lang="en-US"/>
        </a:p>
      </dgm:t>
    </dgm:pt>
    <dgm:pt modelId="{D0E9113B-2D22-4540-9F4C-F0D8AD91A805}">
      <dgm:prSet/>
      <dgm:spPr/>
      <dgm:t>
        <a:bodyPr/>
        <a:lstStyle/>
        <a:p>
          <a:r>
            <a:rPr lang="en-US"/>
            <a:t>Start the Docker Quickstart Terminal</a:t>
          </a:r>
        </a:p>
      </dgm:t>
    </dgm:pt>
    <dgm:pt modelId="{6F440B5D-B18E-4A20-9B04-52EFEEFACDB0}" type="parTrans" cxnId="{9F412285-EE7A-4FC0-A7E1-109515E8E4A3}">
      <dgm:prSet/>
      <dgm:spPr/>
      <dgm:t>
        <a:bodyPr/>
        <a:lstStyle/>
        <a:p>
          <a:endParaRPr lang="en-US"/>
        </a:p>
      </dgm:t>
    </dgm:pt>
    <dgm:pt modelId="{B21DD489-49EF-46F2-9942-C7771D6815DF}" type="sibTrans" cxnId="{9F412285-EE7A-4FC0-A7E1-109515E8E4A3}">
      <dgm:prSet/>
      <dgm:spPr/>
      <dgm:t>
        <a:bodyPr/>
        <a:lstStyle/>
        <a:p>
          <a:endParaRPr lang="en-US"/>
        </a:p>
      </dgm:t>
    </dgm:pt>
    <dgm:pt modelId="{10660051-3EE7-4DF0-8ADD-D9769053E601}">
      <dgm:prSet/>
      <dgm:spPr/>
      <dgm:t>
        <a:bodyPr/>
        <a:lstStyle/>
        <a:p>
          <a:r>
            <a:rPr lang="en-US"/>
            <a:t>Tweak</a:t>
          </a:r>
        </a:p>
      </dgm:t>
    </dgm:pt>
    <dgm:pt modelId="{988207A5-3CB2-4B3C-850C-EF5E019B004F}" type="parTrans" cxnId="{0F4A4803-7C08-4488-AC31-7707E692605D}">
      <dgm:prSet/>
      <dgm:spPr/>
      <dgm:t>
        <a:bodyPr/>
        <a:lstStyle/>
        <a:p>
          <a:endParaRPr lang="en-US"/>
        </a:p>
      </dgm:t>
    </dgm:pt>
    <dgm:pt modelId="{3D8C1562-7D44-42B8-9EE0-F5BAC77C4AAF}" type="sibTrans" cxnId="{0F4A4803-7C08-4488-AC31-7707E692605D}">
      <dgm:prSet/>
      <dgm:spPr/>
      <dgm:t>
        <a:bodyPr/>
        <a:lstStyle/>
        <a:p>
          <a:endParaRPr lang="en-US"/>
        </a:p>
      </dgm:t>
    </dgm:pt>
    <dgm:pt modelId="{A51BF834-0400-47D2-9FDF-EA486018383A}">
      <dgm:prSet/>
      <dgm:spPr/>
      <dgm:t>
        <a:bodyPr/>
        <a:lstStyle/>
        <a:p>
          <a:r>
            <a:rPr lang="en-US"/>
            <a:t>Tweak Docker VM settings</a:t>
          </a:r>
        </a:p>
      </dgm:t>
    </dgm:pt>
    <dgm:pt modelId="{3DBF8A4E-E330-4523-A7BC-95FF5E2A0C64}" type="parTrans" cxnId="{EF2F3896-CCA5-4B29-AB4D-9F2360FF2407}">
      <dgm:prSet/>
      <dgm:spPr/>
      <dgm:t>
        <a:bodyPr/>
        <a:lstStyle/>
        <a:p>
          <a:endParaRPr lang="en-US"/>
        </a:p>
      </dgm:t>
    </dgm:pt>
    <dgm:pt modelId="{2FEC61BC-8C84-43A1-8842-EE87F149B1BB}" type="sibTrans" cxnId="{EF2F3896-CCA5-4B29-AB4D-9F2360FF2407}">
      <dgm:prSet/>
      <dgm:spPr/>
      <dgm:t>
        <a:bodyPr/>
        <a:lstStyle/>
        <a:p>
          <a:endParaRPr lang="en-US"/>
        </a:p>
      </dgm:t>
    </dgm:pt>
    <dgm:pt modelId="{518CEAFD-D252-45E5-974F-2EE5EC373E6F}">
      <dgm:prSet/>
      <dgm:spPr/>
      <dgm:t>
        <a:bodyPr/>
        <a:lstStyle/>
        <a:p>
          <a:r>
            <a:rPr lang="en-US"/>
            <a:t>Get</a:t>
          </a:r>
        </a:p>
      </dgm:t>
    </dgm:pt>
    <dgm:pt modelId="{33D97365-6EE4-499F-AB25-ECF7B93222C3}" type="parTrans" cxnId="{11283A84-4F92-41CE-A9FC-5D0A1EC0B420}">
      <dgm:prSet/>
      <dgm:spPr/>
      <dgm:t>
        <a:bodyPr/>
        <a:lstStyle/>
        <a:p>
          <a:endParaRPr lang="en-US"/>
        </a:p>
      </dgm:t>
    </dgm:pt>
    <dgm:pt modelId="{C54C1A09-3E0E-462B-8D62-7B0535716DBE}" type="sibTrans" cxnId="{11283A84-4F92-41CE-A9FC-5D0A1EC0B420}">
      <dgm:prSet/>
      <dgm:spPr/>
      <dgm:t>
        <a:bodyPr/>
        <a:lstStyle/>
        <a:p>
          <a:endParaRPr lang="en-US"/>
        </a:p>
      </dgm:t>
    </dgm:pt>
    <dgm:pt modelId="{070FC329-9C53-4C50-B4EC-FC672A26180A}">
      <dgm:prSet/>
      <dgm:spPr/>
      <dgm:t>
        <a:bodyPr/>
        <a:lstStyle/>
        <a:p>
          <a:r>
            <a:rPr lang="en-US"/>
            <a:t>Get a code editor</a:t>
          </a:r>
        </a:p>
      </dgm:t>
    </dgm:pt>
    <dgm:pt modelId="{2DF45140-635C-4630-A86A-50990429DD2B}" type="parTrans" cxnId="{27DFACE2-FC1D-457E-BB84-0DEDD3B2747D}">
      <dgm:prSet/>
      <dgm:spPr/>
      <dgm:t>
        <a:bodyPr/>
        <a:lstStyle/>
        <a:p>
          <a:endParaRPr lang="en-US"/>
        </a:p>
      </dgm:t>
    </dgm:pt>
    <dgm:pt modelId="{E2E8F88B-C1D3-43A3-8631-52FAF16699F1}" type="sibTrans" cxnId="{27DFACE2-FC1D-457E-BB84-0DEDD3B2747D}">
      <dgm:prSet/>
      <dgm:spPr/>
      <dgm:t>
        <a:bodyPr/>
        <a:lstStyle/>
        <a:p>
          <a:endParaRPr lang="en-US"/>
        </a:p>
      </dgm:t>
    </dgm:pt>
    <dgm:pt modelId="{A713246B-FCE2-41BB-AD57-42CC668381C4}">
      <dgm:prSet/>
      <dgm:spPr/>
      <dgm:t>
        <a:bodyPr/>
        <a:lstStyle/>
        <a:p>
          <a:r>
            <a:rPr lang="en-US"/>
            <a:t>Tweak</a:t>
          </a:r>
        </a:p>
      </dgm:t>
    </dgm:pt>
    <dgm:pt modelId="{73266740-FF27-4F5E-AAE8-377D4967EFEE}" type="parTrans" cxnId="{C3391006-002D-454E-BA47-BD981AC9BC03}">
      <dgm:prSet/>
      <dgm:spPr/>
      <dgm:t>
        <a:bodyPr/>
        <a:lstStyle/>
        <a:p>
          <a:endParaRPr lang="en-US"/>
        </a:p>
      </dgm:t>
    </dgm:pt>
    <dgm:pt modelId="{8E447802-111E-4810-9114-83F61B3AC5E3}" type="sibTrans" cxnId="{C3391006-002D-454E-BA47-BD981AC9BC03}">
      <dgm:prSet/>
      <dgm:spPr/>
      <dgm:t>
        <a:bodyPr/>
        <a:lstStyle/>
        <a:p>
          <a:endParaRPr lang="en-US"/>
        </a:p>
      </dgm:t>
    </dgm:pt>
    <dgm:pt modelId="{C6173484-BA16-456F-9FA5-60CE2569944A}">
      <dgm:prSet/>
      <dgm:spPr/>
      <dgm:t>
        <a:bodyPr/>
        <a:lstStyle/>
        <a:p>
          <a:r>
            <a:rPr lang="en-US"/>
            <a:t>Tweak your terminal and shell (optional)</a:t>
          </a:r>
        </a:p>
      </dgm:t>
    </dgm:pt>
    <dgm:pt modelId="{21A40679-50F9-4C90-91C2-9412C4F10187}" type="parTrans" cxnId="{D0CBAD88-3E5E-41F7-AAAD-1554BA2FEC22}">
      <dgm:prSet/>
      <dgm:spPr/>
      <dgm:t>
        <a:bodyPr/>
        <a:lstStyle/>
        <a:p>
          <a:endParaRPr lang="en-US"/>
        </a:p>
      </dgm:t>
    </dgm:pt>
    <dgm:pt modelId="{7CB05FCC-0E65-4862-B8A4-EB9A7339B411}" type="sibTrans" cxnId="{D0CBAD88-3E5E-41F7-AAAD-1554BA2FEC22}">
      <dgm:prSet/>
      <dgm:spPr/>
      <dgm:t>
        <a:bodyPr/>
        <a:lstStyle/>
        <a:p>
          <a:endParaRPr lang="en-US"/>
        </a:p>
      </dgm:t>
    </dgm:pt>
    <dgm:pt modelId="{59C21FA8-990F-6748-9147-20CBE7612444}" type="pres">
      <dgm:prSet presAssocID="{A070A947-5C61-4369-9A77-F31F9CB13829}" presName="Name0" presStyleCnt="0">
        <dgm:presLayoutVars>
          <dgm:dir/>
          <dgm:animLvl val="lvl"/>
          <dgm:resizeHandles val="exact"/>
        </dgm:presLayoutVars>
      </dgm:prSet>
      <dgm:spPr/>
    </dgm:pt>
    <dgm:pt modelId="{F387C1B7-D23C-F744-8DC1-CE4758FC1026}" type="pres">
      <dgm:prSet presAssocID="{468A5E53-15BF-4BB4-A906-4C35434B06B8}" presName="linNode" presStyleCnt="0"/>
      <dgm:spPr/>
    </dgm:pt>
    <dgm:pt modelId="{51196874-54DC-C344-B35D-D9960E004342}" type="pres">
      <dgm:prSet presAssocID="{468A5E53-15BF-4BB4-A906-4C35434B06B8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9BA1C7F6-FDD8-DA4B-8499-D31FF495275C}" type="pres">
      <dgm:prSet presAssocID="{468A5E53-15BF-4BB4-A906-4C35434B06B8}" presName="descendantText" presStyleLbl="alignNode1" presStyleIdx="0" presStyleCnt="6">
        <dgm:presLayoutVars>
          <dgm:bulletEnabled/>
        </dgm:presLayoutVars>
      </dgm:prSet>
      <dgm:spPr/>
    </dgm:pt>
    <dgm:pt modelId="{2134C887-C263-8940-9EE1-68EB34CA7D71}" type="pres">
      <dgm:prSet presAssocID="{DE4D0281-3E69-490E-B50B-8742CABB980B}" presName="sp" presStyleCnt="0"/>
      <dgm:spPr/>
    </dgm:pt>
    <dgm:pt modelId="{AE528ED5-5323-BE43-AE69-DF5F4743347A}" type="pres">
      <dgm:prSet presAssocID="{79A0B242-3C75-4CCF-BAF8-013A65C568B3}" presName="linNode" presStyleCnt="0"/>
      <dgm:spPr/>
    </dgm:pt>
    <dgm:pt modelId="{6AF87B35-F185-3749-BAB2-B6738F9ED82F}" type="pres">
      <dgm:prSet presAssocID="{79A0B242-3C75-4CCF-BAF8-013A65C568B3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A6187E40-F8EF-924C-A75C-53463371E65B}" type="pres">
      <dgm:prSet presAssocID="{79A0B242-3C75-4CCF-BAF8-013A65C568B3}" presName="descendantText" presStyleLbl="alignNode1" presStyleIdx="1" presStyleCnt="6">
        <dgm:presLayoutVars>
          <dgm:bulletEnabled/>
        </dgm:presLayoutVars>
      </dgm:prSet>
      <dgm:spPr/>
    </dgm:pt>
    <dgm:pt modelId="{97B569C9-5C0A-1A4A-8D41-7DF87D0AF597}" type="pres">
      <dgm:prSet presAssocID="{91B796F4-CC3E-401F-87BE-1E34F1E5529B}" presName="sp" presStyleCnt="0"/>
      <dgm:spPr/>
    </dgm:pt>
    <dgm:pt modelId="{985C0ABB-BA37-5149-87C3-43C63D86EDB8}" type="pres">
      <dgm:prSet presAssocID="{12FB796D-52AB-499D-9978-FB48E258E288}" presName="linNode" presStyleCnt="0"/>
      <dgm:spPr/>
    </dgm:pt>
    <dgm:pt modelId="{A4CE5F97-9197-3344-98FA-D1AB7B53DE51}" type="pres">
      <dgm:prSet presAssocID="{12FB796D-52AB-499D-9978-FB48E258E288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E36556CA-213F-A942-A1A3-CE75CF7A26FC}" type="pres">
      <dgm:prSet presAssocID="{12FB796D-52AB-499D-9978-FB48E258E288}" presName="descendantText" presStyleLbl="alignNode1" presStyleIdx="2" presStyleCnt="6">
        <dgm:presLayoutVars>
          <dgm:bulletEnabled/>
        </dgm:presLayoutVars>
      </dgm:prSet>
      <dgm:spPr/>
    </dgm:pt>
    <dgm:pt modelId="{31A46704-9059-0443-9309-5FA072E2CD3E}" type="pres">
      <dgm:prSet presAssocID="{0438AEF2-B66B-4E32-B11F-08FE93BAC29C}" presName="sp" presStyleCnt="0"/>
      <dgm:spPr/>
    </dgm:pt>
    <dgm:pt modelId="{3B3E5928-0C46-474E-A801-BB79A17D5AE1}" type="pres">
      <dgm:prSet presAssocID="{10660051-3EE7-4DF0-8ADD-D9769053E601}" presName="linNode" presStyleCnt="0"/>
      <dgm:spPr/>
    </dgm:pt>
    <dgm:pt modelId="{D5450377-BCF5-2941-A60A-F01B6886E9D0}" type="pres">
      <dgm:prSet presAssocID="{10660051-3EE7-4DF0-8ADD-D9769053E601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FAD4F535-260E-FB40-A704-1333917D3592}" type="pres">
      <dgm:prSet presAssocID="{10660051-3EE7-4DF0-8ADD-D9769053E601}" presName="descendantText" presStyleLbl="alignNode1" presStyleIdx="3" presStyleCnt="6">
        <dgm:presLayoutVars>
          <dgm:bulletEnabled/>
        </dgm:presLayoutVars>
      </dgm:prSet>
      <dgm:spPr/>
    </dgm:pt>
    <dgm:pt modelId="{49946C9B-8782-254F-B8C8-2507BCBE4C43}" type="pres">
      <dgm:prSet presAssocID="{3D8C1562-7D44-42B8-9EE0-F5BAC77C4AAF}" presName="sp" presStyleCnt="0"/>
      <dgm:spPr/>
    </dgm:pt>
    <dgm:pt modelId="{F56D03BE-7441-414C-9520-38F51A7C7930}" type="pres">
      <dgm:prSet presAssocID="{518CEAFD-D252-45E5-974F-2EE5EC373E6F}" presName="linNode" presStyleCnt="0"/>
      <dgm:spPr/>
    </dgm:pt>
    <dgm:pt modelId="{08DAD40B-35AE-B443-A4F3-1EDB3C18EDF2}" type="pres">
      <dgm:prSet presAssocID="{518CEAFD-D252-45E5-974F-2EE5EC373E6F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2FF4174C-B9E9-8C41-8182-402AEC70974E}" type="pres">
      <dgm:prSet presAssocID="{518CEAFD-D252-45E5-974F-2EE5EC373E6F}" presName="descendantText" presStyleLbl="alignNode1" presStyleIdx="4" presStyleCnt="6">
        <dgm:presLayoutVars>
          <dgm:bulletEnabled/>
        </dgm:presLayoutVars>
      </dgm:prSet>
      <dgm:spPr/>
    </dgm:pt>
    <dgm:pt modelId="{5A9F1D3A-2655-E342-A9F9-29169D0B209D}" type="pres">
      <dgm:prSet presAssocID="{C54C1A09-3E0E-462B-8D62-7B0535716DBE}" presName="sp" presStyleCnt="0"/>
      <dgm:spPr/>
    </dgm:pt>
    <dgm:pt modelId="{23068377-EDA5-3849-87DD-2630CDF1D623}" type="pres">
      <dgm:prSet presAssocID="{A713246B-FCE2-41BB-AD57-42CC668381C4}" presName="linNode" presStyleCnt="0"/>
      <dgm:spPr/>
    </dgm:pt>
    <dgm:pt modelId="{E7ADE621-475F-5245-A7D1-D0B8BFB7CECA}" type="pres">
      <dgm:prSet presAssocID="{A713246B-FCE2-41BB-AD57-42CC668381C4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8076DA75-6370-2045-96FB-32BEF06AB433}" type="pres">
      <dgm:prSet presAssocID="{A713246B-FCE2-41BB-AD57-42CC668381C4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0F4A4803-7C08-4488-AC31-7707E692605D}" srcId="{A070A947-5C61-4369-9A77-F31F9CB13829}" destId="{10660051-3EE7-4DF0-8ADD-D9769053E601}" srcOrd="3" destOrd="0" parTransId="{988207A5-3CB2-4B3C-850C-EF5E019B004F}" sibTransId="{3D8C1562-7D44-42B8-9EE0-F5BAC77C4AAF}"/>
    <dgm:cxn modelId="{16FABD04-670E-934D-A5BB-CEA149A775AA}" type="presOf" srcId="{8ACC4A9D-1F82-41EA-B5EF-6C8EB5C17229}" destId="{9BA1C7F6-FDD8-DA4B-8499-D31FF495275C}" srcOrd="0" destOrd="0" presId="urn:microsoft.com/office/officeart/2016/7/layout/VerticalHollowActionList"/>
    <dgm:cxn modelId="{C3391006-002D-454E-BA47-BD981AC9BC03}" srcId="{A070A947-5C61-4369-9A77-F31F9CB13829}" destId="{A713246B-FCE2-41BB-AD57-42CC668381C4}" srcOrd="5" destOrd="0" parTransId="{73266740-FF27-4F5E-AAE8-377D4967EFEE}" sibTransId="{8E447802-111E-4810-9114-83F61B3AC5E3}"/>
    <dgm:cxn modelId="{BFD32E07-BB90-4C4C-9687-2E37C593BF8B}" type="presOf" srcId="{070FC329-9C53-4C50-B4EC-FC672A26180A}" destId="{2FF4174C-B9E9-8C41-8182-402AEC70974E}" srcOrd="0" destOrd="0" presId="urn:microsoft.com/office/officeart/2016/7/layout/VerticalHollowActionList"/>
    <dgm:cxn modelId="{5F6BFE19-FD70-374C-8F98-8CE030A2EEF0}" type="presOf" srcId="{518CEAFD-D252-45E5-974F-2EE5EC373E6F}" destId="{08DAD40B-35AE-B443-A4F3-1EDB3C18EDF2}" srcOrd="0" destOrd="0" presId="urn:microsoft.com/office/officeart/2016/7/layout/VerticalHollowActionList"/>
    <dgm:cxn modelId="{6E2B811E-F099-0F44-BE4E-84A51FE5859E}" type="presOf" srcId="{10660051-3EE7-4DF0-8ADD-D9769053E601}" destId="{D5450377-BCF5-2941-A60A-F01B6886E9D0}" srcOrd="0" destOrd="0" presId="urn:microsoft.com/office/officeart/2016/7/layout/VerticalHollowActionList"/>
    <dgm:cxn modelId="{C3F14E1F-8BA1-4FAD-92B7-EA87ECF81F25}" srcId="{79A0B242-3C75-4CCF-BAF8-013A65C568B3}" destId="{94F3046E-2E38-4186-BA96-9EEE768B271F}" srcOrd="0" destOrd="0" parTransId="{D974C983-6C7F-4F61-BA89-D9B3FDBD13A3}" sibTransId="{576FE8E3-F78D-48DD-BC07-3B9DB8DC68B1}"/>
    <dgm:cxn modelId="{0EEBB338-22E0-CC47-9893-1E2D6FBD6BA8}" type="presOf" srcId="{A713246B-FCE2-41BB-AD57-42CC668381C4}" destId="{E7ADE621-475F-5245-A7D1-D0B8BFB7CECA}" srcOrd="0" destOrd="0" presId="urn:microsoft.com/office/officeart/2016/7/layout/VerticalHollowActionList"/>
    <dgm:cxn modelId="{8976FF47-4FAA-4914-9C8E-504AB33D8617}" srcId="{A070A947-5C61-4369-9A77-F31F9CB13829}" destId="{79A0B242-3C75-4CCF-BAF8-013A65C568B3}" srcOrd="1" destOrd="0" parTransId="{8226604B-BC68-4C43-BD34-387BEDA59D29}" sibTransId="{91B796F4-CC3E-401F-87BE-1E34F1E5529B}"/>
    <dgm:cxn modelId="{7DA9EB58-37B3-F84C-A083-1FF9DA69E2F8}" type="presOf" srcId="{D0E9113B-2D22-4540-9F4C-F0D8AD91A805}" destId="{E36556CA-213F-A942-A1A3-CE75CF7A26FC}" srcOrd="0" destOrd="0" presId="urn:microsoft.com/office/officeart/2016/7/layout/VerticalHollowActionList"/>
    <dgm:cxn modelId="{2858E76D-EEB5-3041-A46A-A9000F923F1C}" type="presOf" srcId="{12FB796D-52AB-499D-9978-FB48E258E288}" destId="{A4CE5F97-9197-3344-98FA-D1AB7B53DE51}" srcOrd="0" destOrd="0" presId="urn:microsoft.com/office/officeart/2016/7/layout/VerticalHollowActionList"/>
    <dgm:cxn modelId="{BE6AAE7D-3F3B-4FB2-944E-2EFFC5943BB5}" srcId="{468A5E53-15BF-4BB4-A906-4C35434B06B8}" destId="{8ACC4A9D-1F82-41EA-B5EF-6C8EB5C17229}" srcOrd="0" destOrd="0" parTransId="{732E4D4F-BA5D-497B-966C-CAFFC4B687B5}" sibTransId="{33B7451C-78AD-4FEE-9992-6DD97A58EB94}"/>
    <dgm:cxn modelId="{CC81A081-C0EF-F54C-8736-04287AEEE61C}" type="presOf" srcId="{79A0B242-3C75-4CCF-BAF8-013A65C568B3}" destId="{6AF87B35-F185-3749-BAB2-B6738F9ED82F}" srcOrd="0" destOrd="0" presId="urn:microsoft.com/office/officeart/2016/7/layout/VerticalHollowActionList"/>
    <dgm:cxn modelId="{11283A84-4F92-41CE-A9FC-5D0A1EC0B420}" srcId="{A070A947-5C61-4369-9A77-F31F9CB13829}" destId="{518CEAFD-D252-45E5-974F-2EE5EC373E6F}" srcOrd="4" destOrd="0" parTransId="{33D97365-6EE4-499F-AB25-ECF7B93222C3}" sibTransId="{C54C1A09-3E0E-462B-8D62-7B0535716DBE}"/>
    <dgm:cxn modelId="{9F412285-EE7A-4FC0-A7E1-109515E8E4A3}" srcId="{12FB796D-52AB-499D-9978-FB48E258E288}" destId="{D0E9113B-2D22-4540-9F4C-F0D8AD91A805}" srcOrd="0" destOrd="0" parTransId="{6F440B5D-B18E-4A20-9B04-52EFEEFACDB0}" sibTransId="{B21DD489-49EF-46F2-9942-C7771D6815DF}"/>
    <dgm:cxn modelId="{B4D8E186-9F80-4480-9F59-6AD5536B3DB8}" srcId="{A070A947-5C61-4369-9A77-F31F9CB13829}" destId="{468A5E53-15BF-4BB4-A906-4C35434B06B8}" srcOrd="0" destOrd="0" parTransId="{40710C2A-11B4-4AEF-B944-B3B128A501DA}" sibTransId="{DE4D0281-3E69-490E-B50B-8742CABB980B}"/>
    <dgm:cxn modelId="{D0CBAD88-3E5E-41F7-AAAD-1554BA2FEC22}" srcId="{A713246B-FCE2-41BB-AD57-42CC668381C4}" destId="{C6173484-BA16-456F-9FA5-60CE2569944A}" srcOrd="0" destOrd="0" parTransId="{21A40679-50F9-4C90-91C2-9412C4F10187}" sibTransId="{7CB05FCC-0E65-4862-B8A4-EB9A7339B411}"/>
    <dgm:cxn modelId="{EF2F3896-CCA5-4B29-AB4D-9F2360FF2407}" srcId="{10660051-3EE7-4DF0-8ADD-D9769053E601}" destId="{A51BF834-0400-47D2-9FDF-EA486018383A}" srcOrd="0" destOrd="0" parTransId="{3DBF8A4E-E330-4523-A7BC-95FF5E2A0C64}" sibTransId="{2FEC61BC-8C84-43A1-8842-EE87F149B1BB}"/>
    <dgm:cxn modelId="{626138A0-A78F-D144-8260-148A2F5019DD}" type="presOf" srcId="{94F3046E-2E38-4186-BA96-9EEE768B271F}" destId="{A6187E40-F8EF-924C-A75C-53463371E65B}" srcOrd="0" destOrd="0" presId="urn:microsoft.com/office/officeart/2016/7/layout/VerticalHollowActionList"/>
    <dgm:cxn modelId="{7A3731B6-58F5-49A7-BAC2-63AEFCC9F8D4}" srcId="{A070A947-5C61-4369-9A77-F31F9CB13829}" destId="{12FB796D-52AB-499D-9978-FB48E258E288}" srcOrd="2" destOrd="0" parTransId="{87F129CB-1AAA-4F9B-B422-38341E4925A1}" sibTransId="{0438AEF2-B66B-4E32-B11F-08FE93BAC29C}"/>
    <dgm:cxn modelId="{DB0F16B8-2205-BD4E-A1AE-20285270F534}" type="presOf" srcId="{A51BF834-0400-47D2-9FDF-EA486018383A}" destId="{FAD4F535-260E-FB40-A704-1333917D3592}" srcOrd="0" destOrd="0" presId="urn:microsoft.com/office/officeart/2016/7/layout/VerticalHollowActionList"/>
    <dgm:cxn modelId="{2EF17BE0-0FCD-A247-BB8A-858156236E84}" type="presOf" srcId="{C6173484-BA16-456F-9FA5-60CE2569944A}" destId="{8076DA75-6370-2045-96FB-32BEF06AB433}" srcOrd="0" destOrd="0" presId="urn:microsoft.com/office/officeart/2016/7/layout/VerticalHollowActionList"/>
    <dgm:cxn modelId="{27DFACE2-FC1D-457E-BB84-0DEDD3B2747D}" srcId="{518CEAFD-D252-45E5-974F-2EE5EC373E6F}" destId="{070FC329-9C53-4C50-B4EC-FC672A26180A}" srcOrd="0" destOrd="0" parTransId="{2DF45140-635C-4630-A86A-50990429DD2B}" sibTransId="{E2E8F88B-C1D3-43A3-8631-52FAF16699F1}"/>
    <dgm:cxn modelId="{03C513E6-6F3B-E149-B237-550F66BD2A62}" type="presOf" srcId="{468A5E53-15BF-4BB4-A906-4C35434B06B8}" destId="{51196874-54DC-C344-B35D-D9960E004342}" srcOrd="0" destOrd="0" presId="urn:microsoft.com/office/officeart/2016/7/layout/VerticalHollowActionList"/>
    <dgm:cxn modelId="{E573BAE7-446E-4C42-8A61-34B78BEC727E}" type="presOf" srcId="{A070A947-5C61-4369-9A77-F31F9CB13829}" destId="{59C21FA8-990F-6748-9147-20CBE7612444}" srcOrd="0" destOrd="0" presId="urn:microsoft.com/office/officeart/2016/7/layout/VerticalHollowActionList"/>
    <dgm:cxn modelId="{2FB469AF-7CAB-924F-B53D-467ADFBBAE19}" type="presParOf" srcId="{59C21FA8-990F-6748-9147-20CBE7612444}" destId="{F387C1B7-D23C-F744-8DC1-CE4758FC1026}" srcOrd="0" destOrd="0" presId="urn:microsoft.com/office/officeart/2016/7/layout/VerticalHollowActionList"/>
    <dgm:cxn modelId="{96A39443-4268-0742-B63F-AEABCD31D3DB}" type="presParOf" srcId="{F387C1B7-D23C-F744-8DC1-CE4758FC1026}" destId="{51196874-54DC-C344-B35D-D9960E004342}" srcOrd="0" destOrd="0" presId="urn:microsoft.com/office/officeart/2016/7/layout/VerticalHollowActionList"/>
    <dgm:cxn modelId="{EC5F26C4-34F6-0F43-AC40-943D22661D17}" type="presParOf" srcId="{F387C1B7-D23C-F744-8DC1-CE4758FC1026}" destId="{9BA1C7F6-FDD8-DA4B-8499-D31FF495275C}" srcOrd="1" destOrd="0" presId="urn:microsoft.com/office/officeart/2016/7/layout/VerticalHollowActionList"/>
    <dgm:cxn modelId="{2830701B-10CE-584E-A143-E1B398979A22}" type="presParOf" srcId="{59C21FA8-990F-6748-9147-20CBE7612444}" destId="{2134C887-C263-8940-9EE1-68EB34CA7D71}" srcOrd="1" destOrd="0" presId="urn:microsoft.com/office/officeart/2016/7/layout/VerticalHollowActionList"/>
    <dgm:cxn modelId="{49CB1A2D-9EF2-CB4F-BEFA-877532B779F7}" type="presParOf" srcId="{59C21FA8-990F-6748-9147-20CBE7612444}" destId="{AE528ED5-5323-BE43-AE69-DF5F4743347A}" srcOrd="2" destOrd="0" presId="urn:microsoft.com/office/officeart/2016/7/layout/VerticalHollowActionList"/>
    <dgm:cxn modelId="{F07F9029-232A-1D45-A44A-BA84018E48F4}" type="presParOf" srcId="{AE528ED5-5323-BE43-AE69-DF5F4743347A}" destId="{6AF87B35-F185-3749-BAB2-B6738F9ED82F}" srcOrd="0" destOrd="0" presId="urn:microsoft.com/office/officeart/2016/7/layout/VerticalHollowActionList"/>
    <dgm:cxn modelId="{F6418A01-8303-3842-B023-22906C2E7298}" type="presParOf" srcId="{AE528ED5-5323-BE43-AE69-DF5F4743347A}" destId="{A6187E40-F8EF-924C-A75C-53463371E65B}" srcOrd="1" destOrd="0" presId="urn:microsoft.com/office/officeart/2016/7/layout/VerticalHollowActionList"/>
    <dgm:cxn modelId="{F7DDF092-D5C8-B04A-A872-7A14345DC7ED}" type="presParOf" srcId="{59C21FA8-990F-6748-9147-20CBE7612444}" destId="{97B569C9-5C0A-1A4A-8D41-7DF87D0AF597}" srcOrd="3" destOrd="0" presId="urn:microsoft.com/office/officeart/2016/7/layout/VerticalHollowActionList"/>
    <dgm:cxn modelId="{5DED014E-36BD-3C43-BBA9-3E0F7795CF72}" type="presParOf" srcId="{59C21FA8-990F-6748-9147-20CBE7612444}" destId="{985C0ABB-BA37-5149-87C3-43C63D86EDB8}" srcOrd="4" destOrd="0" presId="urn:microsoft.com/office/officeart/2016/7/layout/VerticalHollowActionList"/>
    <dgm:cxn modelId="{04197FE7-7322-5447-A665-76317B252D0B}" type="presParOf" srcId="{985C0ABB-BA37-5149-87C3-43C63D86EDB8}" destId="{A4CE5F97-9197-3344-98FA-D1AB7B53DE51}" srcOrd="0" destOrd="0" presId="urn:microsoft.com/office/officeart/2016/7/layout/VerticalHollowActionList"/>
    <dgm:cxn modelId="{7B403017-2B55-7040-BDC9-FFDC3F8B29FA}" type="presParOf" srcId="{985C0ABB-BA37-5149-87C3-43C63D86EDB8}" destId="{E36556CA-213F-A942-A1A3-CE75CF7A26FC}" srcOrd="1" destOrd="0" presId="urn:microsoft.com/office/officeart/2016/7/layout/VerticalHollowActionList"/>
    <dgm:cxn modelId="{C95FF915-DBF6-E84E-BA1E-3099411577B0}" type="presParOf" srcId="{59C21FA8-990F-6748-9147-20CBE7612444}" destId="{31A46704-9059-0443-9309-5FA072E2CD3E}" srcOrd="5" destOrd="0" presId="urn:microsoft.com/office/officeart/2016/7/layout/VerticalHollowActionList"/>
    <dgm:cxn modelId="{59EF060D-CEE2-F541-BB24-773A0B5A1D44}" type="presParOf" srcId="{59C21FA8-990F-6748-9147-20CBE7612444}" destId="{3B3E5928-0C46-474E-A801-BB79A17D5AE1}" srcOrd="6" destOrd="0" presId="urn:microsoft.com/office/officeart/2016/7/layout/VerticalHollowActionList"/>
    <dgm:cxn modelId="{6A8C8E44-C0B8-104F-B613-948819619568}" type="presParOf" srcId="{3B3E5928-0C46-474E-A801-BB79A17D5AE1}" destId="{D5450377-BCF5-2941-A60A-F01B6886E9D0}" srcOrd="0" destOrd="0" presId="urn:microsoft.com/office/officeart/2016/7/layout/VerticalHollowActionList"/>
    <dgm:cxn modelId="{B1627A71-9D01-584F-B3DE-CDC15254CFFE}" type="presParOf" srcId="{3B3E5928-0C46-474E-A801-BB79A17D5AE1}" destId="{FAD4F535-260E-FB40-A704-1333917D3592}" srcOrd="1" destOrd="0" presId="urn:microsoft.com/office/officeart/2016/7/layout/VerticalHollowActionList"/>
    <dgm:cxn modelId="{7C70E0FB-CC85-8242-BEF9-4B46442F3A46}" type="presParOf" srcId="{59C21FA8-990F-6748-9147-20CBE7612444}" destId="{49946C9B-8782-254F-B8C8-2507BCBE4C43}" srcOrd="7" destOrd="0" presId="urn:microsoft.com/office/officeart/2016/7/layout/VerticalHollowActionList"/>
    <dgm:cxn modelId="{2B0A3577-C5BD-BA48-9228-2C6000E80A6F}" type="presParOf" srcId="{59C21FA8-990F-6748-9147-20CBE7612444}" destId="{F56D03BE-7441-414C-9520-38F51A7C7930}" srcOrd="8" destOrd="0" presId="urn:microsoft.com/office/officeart/2016/7/layout/VerticalHollowActionList"/>
    <dgm:cxn modelId="{FE8DB48B-8D3E-A943-85DD-9E3ABC7A35EA}" type="presParOf" srcId="{F56D03BE-7441-414C-9520-38F51A7C7930}" destId="{08DAD40B-35AE-B443-A4F3-1EDB3C18EDF2}" srcOrd="0" destOrd="0" presId="urn:microsoft.com/office/officeart/2016/7/layout/VerticalHollowActionList"/>
    <dgm:cxn modelId="{355C0F12-233B-E646-B83F-3D0367B89F97}" type="presParOf" srcId="{F56D03BE-7441-414C-9520-38F51A7C7930}" destId="{2FF4174C-B9E9-8C41-8182-402AEC70974E}" srcOrd="1" destOrd="0" presId="urn:microsoft.com/office/officeart/2016/7/layout/VerticalHollowActionList"/>
    <dgm:cxn modelId="{A23C4B52-2D04-A747-AD75-FD80110F7D49}" type="presParOf" srcId="{59C21FA8-990F-6748-9147-20CBE7612444}" destId="{5A9F1D3A-2655-E342-A9F9-29169D0B209D}" srcOrd="9" destOrd="0" presId="urn:microsoft.com/office/officeart/2016/7/layout/VerticalHollowActionList"/>
    <dgm:cxn modelId="{79F285D9-DDD7-A042-BE97-BE410EB96233}" type="presParOf" srcId="{59C21FA8-990F-6748-9147-20CBE7612444}" destId="{23068377-EDA5-3849-87DD-2630CDF1D623}" srcOrd="10" destOrd="0" presId="urn:microsoft.com/office/officeart/2016/7/layout/VerticalHollowActionList"/>
    <dgm:cxn modelId="{90F5B892-049C-5F48-8674-BC94F988FA9E}" type="presParOf" srcId="{23068377-EDA5-3849-87DD-2630CDF1D623}" destId="{E7ADE621-475F-5245-A7D1-D0B8BFB7CECA}" srcOrd="0" destOrd="0" presId="urn:microsoft.com/office/officeart/2016/7/layout/VerticalHollowActionList"/>
    <dgm:cxn modelId="{8F6DB5ED-2386-0B41-81FB-6846A20FE9A2}" type="presParOf" srcId="{23068377-EDA5-3849-87DD-2630CDF1D623}" destId="{8076DA75-6370-2045-96FB-32BEF06AB433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D97B26-E579-4BE6-A925-F47E0D76EDB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F01E79-5586-448E-9340-0BEC9ABEC2C0}">
      <dgm:prSet/>
      <dgm:spPr/>
      <dgm:t>
        <a:bodyPr/>
        <a:lstStyle/>
        <a:p>
          <a:r>
            <a:rPr lang="en-US"/>
            <a:t>Use the Docker Quickstart Terminal to start with</a:t>
          </a:r>
        </a:p>
      </dgm:t>
    </dgm:pt>
    <dgm:pt modelId="{1FF0CC0D-2FC7-4EC4-AA23-E5109086A1AD}" type="parTrans" cxnId="{6F9F4108-DE84-4B7A-B41F-32A45D894C56}">
      <dgm:prSet/>
      <dgm:spPr/>
      <dgm:t>
        <a:bodyPr/>
        <a:lstStyle/>
        <a:p>
          <a:endParaRPr lang="en-US"/>
        </a:p>
      </dgm:t>
    </dgm:pt>
    <dgm:pt modelId="{55A61154-5119-4AE1-904E-C206C4C7C54B}" type="sibTrans" cxnId="{6F9F4108-DE84-4B7A-B41F-32A45D894C56}">
      <dgm:prSet/>
      <dgm:spPr/>
      <dgm:t>
        <a:bodyPr/>
        <a:lstStyle/>
        <a:p>
          <a:endParaRPr lang="en-US"/>
        </a:p>
      </dgm:t>
    </dgm:pt>
    <dgm:pt modelId="{F0D1300B-758F-41C0-9913-5309C7F5ED0C}">
      <dgm:prSet/>
      <dgm:spPr/>
      <dgm:t>
        <a:bodyPr/>
        <a:lstStyle/>
        <a:p>
          <a:r>
            <a:rPr lang="en-US"/>
            <a:t>In background it auto-creates and auto-starts VM</a:t>
          </a:r>
        </a:p>
      </dgm:t>
    </dgm:pt>
    <dgm:pt modelId="{3A0C316C-E61D-4F77-B2DC-C977561DD4DA}" type="parTrans" cxnId="{5543C5A5-6A96-4845-918C-5EB0250636BA}">
      <dgm:prSet/>
      <dgm:spPr/>
      <dgm:t>
        <a:bodyPr/>
        <a:lstStyle/>
        <a:p>
          <a:endParaRPr lang="en-US"/>
        </a:p>
      </dgm:t>
    </dgm:pt>
    <dgm:pt modelId="{E6D892D2-4049-4BED-9AF0-F0170D20EB31}" type="sibTrans" cxnId="{5543C5A5-6A96-4845-918C-5EB0250636BA}">
      <dgm:prSet/>
      <dgm:spPr/>
      <dgm:t>
        <a:bodyPr/>
        <a:lstStyle/>
        <a:p>
          <a:endParaRPr lang="en-US"/>
        </a:p>
      </dgm:t>
    </dgm:pt>
    <dgm:pt modelId="{FB6A1CCD-7BCF-46BF-97DA-2785B70B4169}">
      <dgm:prSet/>
      <dgm:spPr/>
      <dgm:t>
        <a:bodyPr/>
        <a:lstStyle/>
        <a:p>
          <a:r>
            <a:rPr lang="en-US"/>
            <a:t>Defaults to bash shell</a:t>
          </a:r>
        </a:p>
      </dgm:t>
    </dgm:pt>
    <dgm:pt modelId="{E6365DBA-0E5C-4491-9D2B-E1A2E029B4F9}" type="parTrans" cxnId="{3EE3B0CA-014A-4EE3-BB27-A96C95CB9775}">
      <dgm:prSet/>
      <dgm:spPr/>
      <dgm:t>
        <a:bodyPr/>
        <a:lstStyle/>
        <a:p>
          <a:endParaRPr lang="en-US"/>
        </a:p>
      </dgm:t>
    </dgm:pt>
    <dgm:pt modelId="{ABDDF150-C617-46E8-B64D-7E57616E9CE7}" type="sibTrans" cxnId="{3EE3B0CA-014A-4EE3-BB27-A96C95CB9775}">
      <dgm:prSet/>
      <dgm:spPr/>
      <dgm:t>
        <a:bodyPr/>
        <a:lstStyle/>
        <a:p>
          <a:endParaRPr lang="en-US"/>
        </a:p>
      </dgm:t>
    </dgm:pt>
    <dgm:pt modelId="{251DC6DA-5FA9-4A8C-AF25-019626098683}">
      <dgm:prSet/>
      <dgm:spPr/>
      <dgm:t>
        <a:bodyPr/>
        <a:lstStyle/>
        <a:p>
          <a:r>
            <a:rPr lang="en-US"/>
            <a:t>Code paths enabled for Bind Mounts work in C:\Users </a:t>
          </a:r>
          <a:r>
            <a:rPr lang="en-US" b="1"/>
            <a:t>only</a:t>
          </a:r>
          <a:endParaRPr lang="en-US"/>
        </a:p>
      </dgm:t>
    </dgm:pt>
    <dgm:pt modelId="{EEA3E4BD-8082-44A5-88F6-E182A03CF686}" type="parTrans" cxnId="{B5BD1BA1-C43A-406D-AC76-FD1B0F87CD53}">
      <dgm:prSet/>
      <dgm:spPr/>
      <dgm:t>
        <a:bodyPr/>
        <a:lstStyle/>
        <a:p>
          <a:endParaRPr lang="en-US"/>
        </a:p>
      </dgm:t>
    </dgm:pt>
    <dgm:pt modelId="{11A3290D-EA36-41AC-8660-6990B8E02D04}" type="sibTrans" cxnId="{B5BD1BA1-C43A-406D-AC76-FD1B0F87CD53}">
      <dgm:prSet/>
      <dgm:spPr/>
      <dgm:t>
        <a:bodyPr/>
        <a:lstStyle/>
        <a:p>
          <a:endParaRPr lang="en-US"/>
        </a:p>
      </dgm:t>
    </dgm:pt>
    <dgm:pt modelId="{D75AA096-0B49-45B4-BAA7-D64723A472AA}">
      <dgm:prSet/>
      <dgm:spPr/>
      <dgm:t>
        <a:bodyPr/>
        <a:lstStyle/>
        <a:p>
          <a:r>
            <a:rPr lang="en-US"/>
            <a:t>Bind Mounts work for code (but often not databases)</a:t>
          </a:r>
        </a:p>
      </dgm:t>
    </dgm:pt>
    <dgm:pt modelId="{3CFBC140-08AE-4913-9400-91DDD75D2B4B}" type="parTrans" cxnId="{F86758EE-9059-434A-9C64-C74AB0BFF222}">
      <dgm:prSet/>
      <dgm:spPr/>
      <dgm:t>
        <a:bodyPr/>
        <a:lstStyle/>
        <a:p>
          <a:endParaRPr lang="en-US"/>
        </a:p>
      </dgm:t>
    </dgm:pt>
    <dgm:pt modelId="{35F67C46-975F-43A0-A4A5-53CDB918507C}" type="sibTrans" cxnId="{F86758EE-9059-434A-9C64-C74AB0BFF222}">
      <dgm:prSet/>
      <dgm:spPr/>
      <dgm:t>
        <a:bodyPr/>
        <a:lstStyle/>
        <a:p>
          <a:endParaRPr lang="en-US"/>
        </a:p>
      </dgm:t>
    </dgm:pt>
    <dgm:pt modelId="{6D3DA3A2-C8D1-49E4-BD75-DC3A1F3EE46A}">
      <dgm:prSet/>
      <dgm:spPr/>
      <dgm:t>
        <a:bodyPr/>
        <a:lstStyle/>
        <a:p>
          <a:r>
            <a:rPr lang="en-US"/>
            <a:t>Re-create Linux VM or create more with docker-machine</a:t>
          </a:r>
        </a:p>
      </dgm:t>
    </dgm:pt>
    <dgm:pt modelId="{8B51FB8D-DB98-48DF-AB36-71B731031913}" type="parTrans" cxnId="{5F08672B-30B5-4761-A239-D68FCFDD90FC}">
      <dgm:prSet/>
      <dgm:spPr/>
      <dgm:t>
        <a:bodyPr/>
        <a:lstStyle/>
        <a:p>
          <a:endParaRPr lang="en-US"/>
        </a:p>
      </dgm:t>
    </dgm:pt>
    <dgm:pt modelId="{12EF5EA8-F88F-45AE-A544-53EC90A0E180}" type="sibTrans" cxnId="{5F08672B-30B5-4761-A239-D68FCFDD90FC}">
      <dgm:prSet/>
      <dgm:spPr/>
      <dgm:t>
        <a:bodyPr/>
        <a:lstStyle/>
        <a:p>
          <a:endParaRPr lang="en-US"/>
        </a:p>
      </dgm:t>
    </dgm:pt>
    <dgm:pt modelId="{AF9B0552-0351-4B53-ADCD-F31D975699F6}">
      <dgm:prSet/>
      <dgm:spPr/>
      <dgm:t>
        <a:bodyPr/>
        <a:lstStyle/>
        <a:p>
          <a:r>
            <a:rPr lang="en-US"/>
            <a:t>Great Dockerfile/Compose file editor: Visual Studio Code</a:t>
          </a:r>
        </a:p>
      </dgm:t>
    </dgm:pt>
    <dgm:pt modelId="{F939817C-E7D4-4623-8924-82EF0A21D345}" type="parTrans" cxnId="{89F7EC94-AEFA-4FD4-98CD-78AA9491A11B}">
      <dgm:prSet/>
      <dgm:spPr/>
      <dgm:t>
        <a:bodyPr/>
        <a:lstStyle/>
        <a:p>
          <a:endParaRPr lang="en-US"/>
        </a:p>
      </dgm:t>
    </dgm:pt>
    <dgm:pt modelId="{1A2632BD-4CC4-47D7-8B39-C850AE721AF5}" type="sibTrans" cxnId="{89F7EC94-AEFA-4FD4-98CD-78AA9491A11B}">
      <dgm:prSet/>
      <dgm:spPr/>
      <dgm:t>
        <a:bodyPr/>
        <a:lstStyle/>
        <a:p>
          <a:endParaRPr lang="en-US"/>
        </a:p>
      </dgm:t>
    </dgm:pt>
    <dgm:pt modelId="{E459B64F-A4E3-408F-87C5-B9B9D15EDB0D}">
      <dgm:prSet/>
      <dgm:spPr/>
      <dgm:t>
        <a:bodyPr/>
        <a:lstStyle/>
        <a:p>
          <a:r>
            <a:rPr lang="en-US" u="sng">
              <a:uFillTx/>
            </a:rPr>
            <a:t>https://code.visualstudio.com/</a:t>
          </a:r>
          <a:endParaRPr lang="en-US"/>
        </a:p>
      </dgm:t>
    </dgm:pt>
    <dgm:pt modelId="{51C9C326-033D-4FEC-B8AD-5E61FFFED092}" type="parTrans" cxnId="{FC77FD0E-3C27-4121-B632-E9366A7BCDF3}">
      <dgm:prSet/>
      <dgm:spPr/>
      <dgm:t>
        <a:bodyPr/>
        <a:lstStyle/>
        <a:p>
          <a:endParaRPr lang="en-US"/>
        </a:p>
      </dgm:t>
    </dgm:pt>
    <dgm:pt modelId="{844E8056-FA88-411D-B5C3-5D274A2FF344}" type="sibTrans" cxnId="{FC77FD0E-3C27-4121-B632-E9366A7BCDF3}">
      <dgm:prSet/>
      <dgm:spPr/>
      <dgm:t>
        <a:bodyPr/>
        <a:lstStyle/>
        <a:p>
          <a:endParaRPr lang="en-US"/>
        </a:p>
      </dgm:t>
    </dgm:pt>
    <dgm:pt modelId="{846513FA-3EFE-48E2-86E3-6B37E36D74C2}">
      <dgm:prSet/>
      <dgm:spPr/>
      <dgm:t>
        <a:bodyPr/>
        <a:lstStyle/>
        <a:p>
          <a:r>
            <a:rPr lang="en-US"/>
            <a:t>Great Terminal UI replacement: cmder</a:t>
          </a:r>
        </a:p>
      </dgm:t>
    </dgm:pt>
    <dgm:pt modelId="{8D6D7171-C8BB-48FC-BB15-3BCFE1A296A7}" type="parTrans" cxnId="{743F24E9-4F72-4B3F-B245-F9784BEC4CB8}">
      <dgm:prSet/>
      <dgm:spPr/>
      <dgm:t>
        <a:bodyPr/>
        <a:lstStyle/>
        <a:p>
          <a:endParaRPr lang="en-US"/>
        </a:p>
      </dgm:t>
    </dgm:pt>
    <dgm:pt modelId="{70B77CA7-769D-422C-AB96-D10DDCB6A0A7}" type="sibTrans" cxnId="{743F24E9-4F72-4B3F-B245-F9784BEC4CB8}">
      <dgm:prSet/>
      <dgm:spPr/>
      <dgm:t>
        <a:bodyPr/>
        <a:lstStyle/>
        <a:p>
          <a:endParaRPr lang="en-US"/>
        </a:p>
      </dgm:t>
    </dgm:pt>
    <dgm:pt modelId="{E98C130A-B8A9-4828-8530-DA4CF62A40AC}">
      <dgm:prSet/>
      <dgm:spPr/>
      <dgm:t>
        <a:bodyPr/>
        <a:lstStyle/>
        <a:p>
          <a:r>
            <a:rPr lang="en-US" u="sng">
              <a:uFillTx/>
              <a:hlinkClick xmlns:r="http://schemas.openxmlformats.org/officeDocument/2006/relationships" r:id="rId1"/>
            </a:rPr>
            <a:t>http://cmder.net/</a:t>
          </a:r>
          <a:endParaRPr lang="en-US"/>
        </a:p>
      </dgm:t>
    </dgm:pt>
    <dgm:pt modelId="{93411A6C-51AC-4785-8B3B-C8FD527D166F}" type="parTrans" cxnId="{AF797B69-6E95-4773-AC64-FEDBCD51FF03}">
      <dgm:prSet/>
      <dgm:spPr/>
      <dgm:t>
        <a:bodyPr/>
        <a:lstStyle/>
        <a:p>
          <a:endParaRPr lang="en-US"/>
        </a:p>
      </dgm:t>
    </dgm:pt>
    <dgm:pt modelId="{77C0EB22-C6B9-49B9-806D-84313F57C01B}" type="sibTrans" cxnId="{AF797B69-6E95-4773-AC64-FEDBCD51FF03}">
      <dgm:prSet/>
      <dgm:spPr/>
      <dgm:t>
        <a:bodyPr/>
        <a:lstStyle/>
        <a:p>
          <a:endParaRPr lang="en-US"/>
        </a:p>
      </dgm:t>
    </dgm:pt>
    <dgm:pt modelId="{C2C5CA46-D5AA-144A-B44B-9798BBE90561}" type="pres">
      <dgm:prSet presAssocID="{75D97B26-E579-4BE6-A925-F47E0D76EDBF}" presName="linear" presStyleCnt="0">
        <dgm:presLayoutVars>
          <dgm:dir/>
          <dgm:animLvl val="lvl"/>
          <dgm:resizeHandles val="exact"/>
        </dgm:presLayoutVars>
      </dgm:prSet>
      <dgm:spPr/>
    </dgm:pt>
    <dgm:pt modelId="{AFC4AFC9-266C-4948-A7E1-23510C0D4949}" type="pres">
      <dgm:prSet presAssocID="{18F01E79-5586-448E-9340-0BEC9ABEC2C0}" presName="parentLin" presStyleCnt="0"/>
      <dgm:spPr/>
    </dgm:pt>
    <dgm:pt modelId="{9E42584D-2999-5D42-B902-2E8AE8190BB8}" type="pres">
      <dgm:prSet presAssocID="{18F01E79-5586-448E-9340-0BEC9ABEC2C0}" presName="parentLeftMargin" presStyleLbl="node1" presStyleIdx="0" presStyleCnt="6"/>
      <dgm:spPr/>
    </dgm:pt>
    <dgm:pt modelId="{1C452E4A-EEC1-794B-921F-BAC9129F1408}" type="pres">
      <dgm:prSet presAssocID="{18F01E79-5586-448E-9340-0BEC9ABEC2C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F64B0D-8272-2A48-96E0-726841BD0A49}" type="pres">
      <dgm:prSet presAssocID="{18F01E79-5586-448E-9340-0BEC9ABEC2C0}" presName="negativeSpace" presStyleCnt="0"/>
      <dgm:spPr/>
    </dgm:pt>
    <dgm:pt modelId="{BCA38D70-47B8-D143-992B-1D12F5576872}" type="pres">
      <dgm:prSet presAssocID="{18F01E79-5586-448E-9340-0BEC9ABEC2C0}" presName="childText" presStyleLbl="conFgAcc1" presStyleIdx="0" presStyleCnt="6">
        <dgm:presLayoutVars>
          <dgm:bulletEnabled val="1"/>
        </dgm:presLayoutVars>
      </dgm:prSet>
      <dgm:spPr/>
    </dgm:pt>
    <dgm:pt modelId="{2C673E04-3330-4D42-B9D7-0773AC0CF9D5}" type="pres">
      <dgm:prSet presAssocID="{55A61154-5119-4AE1-904E-C206C4C7C54B}" presName="spaceBetweenRectangles" presStyleCnt="0"/>
      <dgm:spPr/>
    </dgm:pt>
    <dgm:pt modelId="{C0B84A80-5270-BF48-ABDF-8FCA0A0A7AC3}" type="pres">
      <dgm:prSet presAssocID="{251DC6DA-5FA9-4A8C-AF25-019626098683}" presName="parentLin" presStyleCnt="0"/>
      <dgm:spPr/>
    </dgm:pt>
    <dgm:pt modelId="{3758FA1B-4400-E146-BECA-1E65FC281FAB}" type="pres">
      <dgm:prSet presAssocID="{251DC6DA-5FA9-4A8C-AF25-019626098683}" presName="parentLeftMargin" presStyleLbl="node1" presStyleIdx="0" presStyleCnt="6"/>
      <dgm:spPr/>
    </dgm:pt>
    <dgm:pt modelId="{9D8DE2FC-2C1F-1F43-A437-A7BAFD014568}" type="pres">
      <dgm:prSet presAssocID="{251DC6DA-5FA9-4A8C-AF25-01962609868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8F6FD27-C9AA-284A-8CD9-F205F93824C5}" type="pres">
      <dgm:prSet presAssocID="{251DC6DA-5FA9-4A8C-AF25-019626098683}" presName="negativeSpace" presStyleCnt="0"/>
      <dgm:spPr/>
    </dgm:pt>
    <dgm:pt modelId="{D906B657-EB9F-4C47-B69A-4A2BFE6471B7}" type="pres">
      <dgm:prSet presAssocID="{251DC6DA-5FA9-4A8C-AF25-019626098683}" presName="childText" presStyleLbl="conFgAcc1" presStyleIdx="1" presStyleCnt="6">
        <dgm:presLayoutVars>
          <dgm:bulletEnabled val="1"/>
        </dgm:presLayoutVars>
      </dgm:prSet>
      <dgm:spPr/>
    </dgm:pt>
    <dgm:pt modelId="{07D948C1-D4A8-DA43-9E4B-47A2FD80C23F}" type="pres">
      <dgm:prSet presAssocID="{11A3290D-EA36-41AC-8660-6990B8E02D04}" presName="spaceBetweenRectangles" presStyleCnt="0"/>
      <dgm:spPr/>
    </dgm:pt>
    <dgm:pt modelId="{4AA5FDDD-A13D-E149-A657-8F30B00A7512}" type="pres">
      <dgm:prSet presAssocID="{D75AA096-0B49-45B4-BAA7-D64723A472AA}" presName="parentLin" presStyleCnt="0"/>
      <dgm:spPr/>
    </dgm:pt>
    <dgm:pt modelId="{B1D62945-8EAD-5448-9FEF-7FA1424329DF}" type="pres">
      <dgm:prSet presAssocID="{D75AA096-0B49-45B4-BAA7-D64723A472AA}" presName="parentLeftMargin" presStyleLbl="node1" presStyleIdx="1" presStyleCnt="6"/>
      <dgm:spPr/>
    </dgm:pt>
    <dgm:pt modelId="{0DE34A8D-7A06-004D-831F-D6DE3C49E600}" type="pres">
      <dgm:prSet presAssocID="{D75AA096-0B49-45B4-BAA7-D64723A472A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D21AA41-B7ED-4F4E-8F5E-C368D76FECF0}" type="pres">
      <dgm:prSet presAssocID="{D75AA096-0B49-45B4-BAA7-D64723A472AA}" presName="negativeSpace" presStyleCnt="0"/>
      <dgm:spPr/>
    </dgm:pt>
    <dgm:pt modelId="{FAFDD948-760A-924C-9F83-30B915E88CAF}" type="pres">
      <dgm:prSet presAssocID="{D75AA096-0B49-45B4-BAA7-D64723A472AA}" presName="childText" presStyleLbl="conFgAcc1" presStyleIdx="2" presStyleCnt="6">
        <dgm:presLayoutVars>
          <dgm:bulletEnabled val="1"/>
        </dgm:presLayoutVars>
      </dgm:prSet>
      <dgm:spPr/>
    </dgm:pt>
    <dgm:pt modelId="{42E0B400-2304-274B-A637-AC01504CED9C}" type="pres">
      <dgm:prSet presAssocID="{35F67C46-975F-43A0-A4A5-53CDB918507C}" presName="spaceBetweenRectangles" presStyleCnt="0"/>
      <dgm:spPr/>
    </dgm:pt>
    <dgm:pt modelId="{11A22020-EAAD-4B42-97D8-D296E183E90B}" type="pres">
      <dgm:prSet presAssocID="{6D3DA3A2-C8D1-49E4-BD75-DC3A1F3EE46A}" presName="parentLin" presStyleCnt="0"/>
      <dgm:spPr/>
    </dgm:pt>
    <dgm:pt modelId="{2AA554A9-4C15-C643-8C41-5F5824352EE5}" type="pres">
      <dgm:prSet presAssocID="{6D3DA3A2-C8D1-49E4-BD75-DC3A1F3EE46A}" presName="parentLeftMargin" presStyleLbl="node1" presStyleIdx="2" presStyleCnt="6"/>
      <dgm:spPr/>
    </dgm:pt>
    <dgm:pt modelId="{498D0E08-6B70-F047-BE23-6D43959A4CDA}" type="pres">
      <dgm:prSet presAssocID="{6D3DA3A2-C8D1-49E4-BD75-DC3A1F3EE46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1E386CE-49E9-A348-A114-EF797D4BB3DA}" type="pres">
      <dgm:prSet presAssocID="{6D3DA3A2-C8D1-49E4-BD75-DC3A1F3EE46A}" presName="negativeSpace" presStyleCnt="0"/>
      <dgm:spPr/>
    </dgm:pt>
    <dgm:pt modelId="{814256BF-A89E-684A-AAFB-0D5B9D2D0253}" type="pres">
      <dgm:prSet presAssocID="{6D3DA3A2-C8D1-49E4-BD75-DC3A1F3EE46A}" presName="childText" presStyleLbl="conFgAcc1" presStyleIdx="3" presStyleCnt="6">
        <dgm:presLayoutVars>
          <dgm:bulletEnabled val="1"/>
        </dgm:presLayoutVars>
      </dgm:prSet>
      <dgm:spPr/>
    </dgm:pt>
    <dgm:pt modelId="{6B78B246-C64A-8342-83C3-FF2903592F66}" type="pres">
      <dgm:prSet presAssocID="{12EF5EA8-F88F-45AE-A544-53EC90A0E180}" presName="spaceBetweenRectangles" presStyleCnt="0"/>
      <dgm:spPr/>
    </dgm:pt>
    <dgm:pt modelId="{EC33D477-B440-3142-A58B-F699C04541F5}" type="pres">
      <dgm:prSet presAssocID="{AF9B0552-0351-4B53-ADCD-F31D975699F6}" presName="parentLin" presStyleCnt="0"/>
      <dgm:spPr/>
    </dgm:pt>
    <dgm:pt modelId="{950381CF-2FDF-3E4F-8D2A-483FF43F53D6}" type="pres">
      <dgm:prSet presAssocID="{AF9B0552-0351-4B53-ADCD-F31D975699F6}" presName="parentLeftMargin" presStyleLbl="node1" presStyleIdx="3" presStyleCnt="6"/>
      <dgm:spPr/>
    </dgm:pt>
    <dgm:pt modelId="{A36F1808-40C4-1249-A470-1833B3814C10}" type="pres">
      <dgm:prSet presAssocID="{AF9B0552-0351-4B53-ADCD-F31D975699F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1251486-7FD7-7F4F-BFF2-172BD858ED9B}" type="pres">
      <dgm:prSet presAssocID="{AF9B0552-0351-4B53-ADCD-F31D975699F6}" presName="negativeSpace" presStyleCnt="0"/>
      <dgm:spPr/>
    </dgm:pt>
    <dgm:pt modelId="{AE94F96C-FFE6-A943-9704-F380F1A267DE}" type="pres">
      <dgm:prSet presAssocID="{AF9B0552-0351-4B53-ADCD-F31D975699F6}" presName="childText" presStyleLbl="conFgAcc1" presStyleIdx="4" presStyleCnt="6">
        <dgm:presLayoutVars>
          <dgm:bulletEnabled val="1"/>
        </dgm:presLayoutVars>
      </dgm:prSet>
      <dgm:spPr/>
    </dgm:pt>
    <dgm:pt modelId="{4F30E3DB-51FA-7640-82A2-84F2808D908D}" type="pres">
      <dgm:prSet presAssocID="{1A2632BD-4CC4-47D7-8B39-C850AE721AF5}" presName="spaceBetweenRectangles" presStyleCnt="0"/>
      <dgm:spPr/>
    </dgm:pt>
    <dgm:pt modelId="{E2BA8B31-C405-F74E-B9E9-D635DF2A2A60}" type="pres">
      <dgm:prSet presAssocID="{846513FA-3EFE-48E2-86E3-6B37E36D74C2}" presName="parentLin" presStyleCnt="0"/>
      <dgm:spPr/>
    </dgm:pt>
    <dgm:pt modelId="{F2374B58-08FA-B04D-A3C7-C9729AFCE919}" type="pres">
      <dgm:prSet presAssocID="{846513FA-3EFE-48E2-86E3-6B37E36D74C2}" presName="parentLeftMargin" presStyleLbl="node1" presStyleIdx="4" presStyleCnt="6"/>
      <dgm:spPr/>
    </dgm:pt>
    <dgm:pt modelId="{85B5D7C2-A20D-EC4D-BE0A-EC9180C978FA}" type="pres">
      <dgm:prSet presAssocID="{846513FA-3EFE-48E2-86E3-6B37E36D74C2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C8A8749-454D-AB49-BAC4-5CB91B0F8B2C}" type="pres">
      <dgm:prSet presAssocID="{846513FA-3EFE-48E2-86E3-6B37E36D74C2}" presName="negativeSpace" presStyleCnt="0"/>
      <dgm:spPr/>
    </dgm:pt>
    <dgm:pt modelId="{5255DBA3-79D4-0543-B07E-0D1331BBEF92}" type="pres">
      <dgm:prSet presAssocID="{846513FA-3EFE-48E2-86E3-6B37E36D74C2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A8E1000-F7F3-BA42-8978-27531A9A491B}" type="presOf" srcId="{6D3DA3A2-C8D1-49E4-BD75-DC3A1F3EE46A}" destId="{498D0E08-6B70-F047-BE23-6D43959A4CDA}" srcOrd="1" destOrd="0" presId="urn:microsoft.com/office/officeart/2005/8/layout/list1"/>
    <dgm:cxn modelId="{CE88C507-23C1-7C49-937E-90719D391CF4}" type="presOf" srcId="{846513FA-3EFE-48E2-86E3-6B37E36D74C2}" destId="{85B5D7C2-A20D-EC4D-BE0A-EC9180C978FA}" srcOrd="1" destOrd="0" presId="urn:microsoft.com/office/officeart/2005/8/layout/list1"/>
    <dgm:cxn modelId="{6F9F4108-DE84-4B7A-B41F-32A45D894C56}" srcId="{75D97B26-E579-4BE6-A925-F47E0D76EDBF}" destId="{18F01E79-5586-448E-9340-0BEC9ABEC2C0}" srcOrd="0" destOrd="0" parTransId="{1FF0CC0D-2FC7-4EC4-AA23-E5109086A1AD}" sibTransId="{55A61154-5119-4AE1-904E-C206C4C7C54B}"/>
    <dgm:cxn modelId="{F84A3A0D-3AB3-2044-9B33-6DE88F1FD195}" type="presOf" srcId="{75D97B26-E579-4BE6-A925-F47E0D76EDBF}" destId="{C2C5CA46-D5AA-144A-B44B-9798BBE90561}" srcOrd="0" destOrd="0" presId="urn:microsoft.com/office/officeart/2005/8/layout/list1"/>
    <dgm:cxn modelId="{FC77FD0E-3C27-4121-B632-E9366A7BCDF3}" srcId="{AF9B0552-0351-4B53-ADCD-F31D975699F6}" destId="{E459B64F-A4E3-408F-87C5-B9B9D15EDB0D}" srcOrd="0" destOrd="0" parTransId="{51C9C326-033D-4FEC-B8AD-5E61FFFED092}" sibTransId="{844E8056-FA88-411D-B5C3-5D274A2FF344}"/>
    <dgm:cxn modelId="{B7DFC714-AD23-8E4B-996A-2F5C474E7CAE}" type="presOf" srcId="{FB6A1CCD-7BCF-46BF-97DA-2785B70B4169}" destId="{BCA38D70-47B8-D143-992B-1D12F5576872}" srcOrd="0" destOrd="1" presId="urn:microsoft.com/office/officeart/2005/8/layout/list1"/>
    <dgm:cxn modelId="{41607924-CCF5-3943-8FB1-CD8513A0D377}" type="presOf" srcId="{E459B64F-A4E3-408F-87C5-B9B9D15EDB0D}" destId="{AE94F96C-FFE6-A943-9704-F380F1A267DE}" srcOrd="0" destOrd="0" presId="urn:microsoft.com/office/officeart/2005/8/layout/list1"/>
    <dgm:cxn modelId="{5F08672B-30B5-4761-A239-D68FCFDD90FC}" srcId="{75D97B26-E579-4BE6-A925-F47E0D76EDBF}" destId="{6D3DA3A2-C8D1-49E4-BD75-DC3A1F3EE46A}" srcOrd="3" destOrd="0" parTransId="{8B51FB8D-DB98-48DF-AB36-71B731031913}" sibTransId="{12EF5EA8-F88F-45AE-A544-53EC90A0E180}"/>
    <dgm:cxn modelId="{A796512C-EF68-384A-82CD-BC595A219768}" type="presOf" srcId="{F0D1300B-758F-41C0-9913-5309C7F5ED0C}" destId="{BCA38D70-47B8-D143-992B-1D12F5576872}" srcOrd="0" destOrd="0" presId="urn:microsoft.com/office/officeart/2005/8/layout/list1"/>
    <dgm:cxn modelId="{83693840-644C-2343-9F9F-F0A7FCC44768}" type="presOf" srcId="{18F01E79-5586-448E-9340-0BEC9ABEC2C0}" destId="{9E42584D-2999-5D42-B902-2E8AE8190BB8}" srcOrd="0" destOrd="0" presId="urn:microsoft.com/office/officeart/2005/8/layout/list1"/>
    <dgm:cxn modelId="{2AFE194F-66AB-5D48-B184-AA6E27997382}" type="presOf" srcId="{6D3DA3A2-C8D1-49E4-BD75-DC3A1F3EE46A}" destId="{2AA554A9-4C15-C643-8C41-5F5824352EE5}" srcOrd="0" destOrd="0" presId="urn:microsoft.com/office/officeart/2005/8/layout/list1"/>
    <dgm:cxn modelId="{582B8A66-E269-8649-96C3-1E9F36723FEC}" type="presOf" srcId="{846513FA-3EFE-48E2-86E3-6B37E36D74C2}" destId="{F2374B58-08FA-B04D-A3C7-C9729AFCE919}" srcOrd="0" destOrd="0" presId="urn:microsoft.com/office/officeart/2005/8/layout/list1"/>
    <dgm:cxn modelId="{AF797B69-6E95-4773-AC64-FEDBCD51FF03}" srcId="{846513FA-3EFE-48E2-86E3-6B37E36D74C2}" destId="{E98C130A-B8A9-4828-8530-DA4CF62A40AC}" srcOrd="0" destOrd="0" parTransId="{93411A6C-51AC-4785-8B3B-C8FD527D166F}" sibTransId="{77C0EB22-C6B9-49B9-806D-84313F57C01B}"/>
    <dgm:cxn modelId="{FA3A746D-3358-CD44-A80D-1614B6BA65A1}" type="presOf" srcId="{AF9B0552-0351-4B53-ADCD-F31D975699F6}" destId="{950381CF-2FDF-3E4F-8D2A-483FF43F53D6}" srcOrd="0" destOrd="0" presId="urn:microsoft.com/office/officeart/2005/8/layout/list1"/>
    <dgm:cxn modelId="{89F7EC94-AEFA-4FD4-98CD-78AA9491A11B}" srcId="{75D97B26-E579-4BE6-A925-F47E0D76EDBF}" destId="{AF9B0552-0351-4B53-ADCD-F31D975699F6}" srcOrd="4" destOrd="0" parTransId="{F939817C-E7D4-4623-8924-82EF0A21D345}" sibTransId="{1A2632BD-4CC4-47D7-8B39-C850AE721AF5}"/>
    <dgm:cxn modelId="{B5BD1BA1-C43A-406D-AC76-FD1B0F87CD53}" srcId="{75D97B26-E579-4BE6-A925-F47E0D76EDBF}" destId="{251DC6DA-5FA9-4A8C-AF25-019626098683}" srcOrd="1" destOrd="0" parTransId="{EEA3E4BD-8082-44A5-88F6-E182A03CF686}" sibTransId="{11A3290D-EA36-41AC-8660-6990B8E02D04}"/>
    <dgm:cxn modelId="{800142A4-30F3-0746-8D65-DBDC04A08703}" type="presOf" srcId="{E98C130A-B8A9-4828-8530-DA4CF62A40AC}" destId="{5255DBA3-79D4-0543-B07E-0D1331BBEF92}" srcOrd="0" destOrd="0" presId="urn:microsoft.com/office/officeart/2005/8/layout/list1"/>
    <dgm:cxn modelId="{5543C5A5-6A96-4845-918C-5EB0250636BA}" srcId="{18F01E79-5586-448E-9340-0BEC9ABEC2C0}" destId="{F0D1300B-758F-41C0-9913-5309C7F5ED0C}" srcOrd="0" destOrd="0" parTransId="{3A0C316C-E61D-4F77-B2DC-C977561DD4DA}" sibTransId="{E6D892D2-4049-4BED-9AF0-F0170D20EB31}"/>
    <dgm:cxn modelId="{308CEDA8-BE74-8B42-885F-E1E9A8911A07}" type="presOf" srcId="{251DC6DA-5FA9-4A8C-AF25-019626098683}" destId="{9D8DE2FC-2C1F-1F43-A437-A7BAFD014568}" srcOrd="1" destOrd="0" presId="urn:microsoft.com/office/officeart/2005/8/layout/list1"/>
    <dgm:cxn modelId="{7009FEC9-AA75-EF4B-89E3-E8E1EB6161DC}" type="presOf" srcId="{18F01E79-5586-448E-9340-0BEC9ABEC2C0}" destId="{1C452E4A-EEC1-794B-921F-BAC9129F1408}" srcOrd="1" destOrd="0" presId="urn:microsoft.com/office/officeart/2005/8/layout/list1"/>
    <dgm:cxn modelId="{3EE3B0CA-014A-4EE3-BB27-A96C95CB9775}" srcId="{18F01E79-5586-448E-9340-0BEC9ABEC2C0}" destId="{FB6A1CCD-7BCF-46BF-97DA-2785B70B4169}" srcOrd="1" destOrd="0" parTransId="{E6365DBA-0E5C-4491-9D2B-E1A2E029B4F9}" sibTransId="{ABDDF150-C617-46E8-B64D-7E57616E9CE7}"/>
    <dgm:cxn modelId="{494833D0-249E-1A4A-8171-1B5D62025F60}" type="presOf" srcId="{D75AA096-0B49-45B4-BAA7-D64723A472AA}" destId="{0DE34A8D-7A06-004D-831F-D6DE3C49E600}" srcOrd="1" destOrd="0" presId="urn:microsoft.com/office/officeart/2005/8/layout/list1"/>
    <dgm:cxn modelId="{387C2FD4-C54B-3C41-9C32-360C36BCB223}" type="presOf" srcId="{D75AA096-0B49-45B4-BAA7-D64723A472AA}" destId="{B1D62945-8EAD-5448-9FEF-7FA1424329DF}" srcOrd="0" destOrd="0" presId="urn:microsoft.com/office/officeart/2005/8/layout/list1"/>
    <dgm:cxn modelId="{743F24E9-4F72-4B3F-B245-F9784BEC4CB8}" srcId="{75D97B26-E579-4BE6-A925-F47E0D76EDBF}" destId="{846513FA-3EFE-48E2-86E3-6B37E36D74C2}" srcOrd="5" destOrd="0" parTransId="{8D6D7171-C8BB-48FC-BB15-3BCFE1A296A7}" sibTransId="{70B77CA7-769D-422C-AB96-D10DDCB6A0A7}"/>
    <dgm:cxn modelId="{F86758EE-9059-434A-9C64-C74AB0BFF222}" srcId="{75D97B26-E579-4BE6-A925-F47E0D76EDBF}" destId="{D75AA096-0B49-45B4-BAA7-D64723A472AA}" srcOrd="2" destOrd="0" parTransId="{3CFBC140-08AE-4913-9400-91DDD75D2B4B}" sibTransId="{35F67C46-975F-43A0-A4A5-53CDB918507C}"/>
    <dgm:cxn modelId="{D76E22F9-8AA7-4B42-A4F3-4EA17ECFAB86}" type="presOf" srcId="{251DC6DA-5FA9-4A8C-AF25-019626098683}" destId="{3758FA1B-4400-E146-BECA-1E65FC281FAB}" srcOrd="0" destOrd="0" presId="urn:microsoft.com/office/officeart/2005/8/layout/list1"/>
    <dgm:cxn modelId="{4C6D53FD-5A7A-E740-ACE2-F0B8E9FA74A3}" type="presOf" srcId="{AF9B0552-0351-4B53-ADCD-F31D975699F6}" destId="{A36F1808-40C4-1249-A470-1833B3814C10}" srcOrd="1" destOrd="0" presId="urn:microsoft.com/office/officeart/2005/8/layout/list1"/>
    <dgm:cxn modelId="{EAEC21A8-DAC6-3E40-9990-AF91C76358A7}" type="presParOf" srcId="{C2C5CA46-D5AA-144A-B44B-9798BBE90561}" destId="{AFC4AFC9-266C-4948-A7E1-23510C0D4949}" srcOrd="0" destOrd="0" presId="urn:microsoft.com/office/officeart/2005/8/layout/list1"/>
    <dgm:cxn modelId="{BD4B092E-A948-4147-BD10-FC4025FE3A45}" type="presParOf" srcId="{AFC4AFC9-266C-4948-A7E1-23510C0D4949}" destId="{9E42584D-2999-5D42-B902-2E8AE8190BB8}" srcOrd="0" destOrd="0" presId="urn:microsoft.com/office/officeart/2005/8/layout/list1"/>
    <dgm:cxn modelId="{A3C535FE-E60B-784F-A9E3-8029FE714BD9}" type="presParOf" srcId="{AFC4AFC9-266C-4948-A7E1-23510C0D4949}" destId="{1C452E4A-EEC1-794B-921F-BAC9129F1408}" srcOrd="1" destOrd="0" presId="urn:microsoft.com/office/officeart/2005/8/layout/list1"/>
    <dgm:cxn modelId="{76279B2B-2BAA-6B4A-8D50-CE6F7C2BF6FD}" type="presParOf" srcId="{C2C5CA46-D5AA-144A-B44B-9798BBE90561}" destId="{E8F64B0D-8272-2A48-96E0-726841BD0A49}" srcOrd="1" destOrd="0" presId="urn:microsoft.com/office/officeart/2005/8/layout/list1"/>
    <dgm:cxn modelId="{99DAF413-5026-A248-B452-402A4DAB2554}" type="presParOf" srcId="{C2C5CA46-D5AA-144A-B44B-9798BBE90561}" destId="{BCA38D70-47B8-D143-992B-1D12F5576872}" srcOrd="2" destOrd="0" presId="urn:microsoft.com/office/officeart/2005/8/layout/list1"/>
    <dgm:cxn modelId="{B23C04A3-0129-FD4C-9CB9-15590D0C3D72}" type="presParOf" srcId="{C2C5CA46-D5AA-144A-B44B-9798BBE90561}" destId="{2C673E04-3330-4D42-B9D7-0773AC0CF9D5}" srcOrd="3" destOrd="0" presId="urn:microsoft.com/office/officeart/2005/8/layout/list1"/>
    <dgm:cxn modelId="{023C74CB-3D2A-1C48-ADA8-1849A2E03A55}" type="presParOf" srcId="{C2C5CA46-D5AA-144A-B44B-9798BBE90561}" destId="{C0B84A80-5270-BF48-ABDF-8FCA0A0A7AC3}" srcOrd="4" destOrd="0" presId="urn:microsoft.com/office/officeart/2005/8/layout/list1"/>
    <dgm:cxn modelId="{B4080DDA-49C4-9E47-B2B1-E74762512913}" type="presParOf" srcId="{C0B84A80-5270-BF48-ABDF-8FCA0A0A7AC3}" destId="{3758FA1B-4400-E146-BECA-1E65FC281FAB}" srcOrd="0" destOrd="0" presId="urn:microsoft.com/office/officeart/2005/8/layout/list1"/>
    <dgm:cxn modelId="{47B915FC-4378-144A-880C-4E5F7E7E44B4}" type="presParOf" srcId="{C0B84A80-5270-BF48-ABDF-8FCA0A0A7AC3}" destId="{9D8DE2FC-2C1F-1F43-A437-A7BAFD014568}" srcOrd="1" destOrd="0" presId="urn:microsoft.com/office/officeart/2005/8/layout/list1"/>
    <dgm:cxn modelId="{C8F796DC-03BE-854B-8FAB-5282F64ADEEF}" type="presParOf" srcId="{C2C5CA46-D5AA-144A-B44B-9798BBE90561}" destId="{98F6FD27-C9AA-284A-8CD9-F205F93824C5}" srcOrd="5" destOrd="0" presId="urn:microsoft.com/office/officeart/2005/8/layout/list1"/>
    <dgm:cxn modelId="{015365C5-71A4-E64C-BEDE-D83B68ECBF55}" type="presParOf" srcId="{C2C5CA46-D5AA-144A-B44B-9798BBE90561}" destId="{D906B657-EB9F-4C47-B69A-4A2BFE6471B7}" srcOrd="6" destOrd="0" presId="urn:microsoft.com/office/officeart/2005/8/layout/list1"/>
    <dgm:cxn modelId="{2F71A06B-6C49-9047-8236-1DD43067630B}" type="presParOf" srcId="{C2C5CA46-D5AA-144A-B44B-9798BBE90561}" destId="{07D948C1-D4A8-DA43-9E4B-47A2FD80C23F}" srcOrd="7" destOrd="0" presId="urn:microsoft.com/office/officeart/2005/8/layout/list1"/>
    <dgm:cxn modelId="{B3E97C8F-70DD-8B41-93A4-4337D6012E48}" type="presParOf" srcId="{C2C5CA46-D5AA-144A-B44B-9798BBE90561}" destId="{4AA5FDDD-A13D-E149-A657-8F30B00A7512}" srcOrd="8" destOrd="0" presId="urn:microsoft.com/office/officeart/2005/8/layout/list1"/>
    <dgm:cxn modelId="{60F532DC-295A-7045-8343-AAC5C6B159A2}" type="presParOf" srcId="{4AA5FDDD-A13D-E149-A657-8F30B00A7512}" destId="{B1D62945-8EAD-5448-9FEF-7FA1424329DF}" srcOrd="0" destOrd="0" presId="urn:microsoft.com/office/officeart/2005/8/layout/list1"/>
    <dgm:cxn modelId="{6BB10950-51FC-0344-8803-ECC2A3AD36F2}" type="presParOf" srcId="{4AA5FDDD-A13D-E149-A657-8F30B00A7512}" destId="{0DE34A8D-7A06-004D-831F-D6DE3C49E600}" srcOrd="1" destOrd="0" presId="urn:microsoft.com/office/officeart/2005/8/layout/list1"/>
    <dgm:cxn modelId="{65E0A577-47B1-4C49-92D8-CDD1BC61944D}" type="presParOf" srcId="{C2C5CA46-D5AA-144A-B44B-9798BBE90561}" destId="{CD21AA41-B7ED-4F4E-8F5E-C368D76FECF0}" srcOrd="9" destOrd="0" presId="urn:microsoft.com/office/officeart/2005/8/layout/list1"/>
    <dgm:cxn modelId="{9A3CC907-5EF9-C143-A71F-F4F0805BB565}" type="presParOf" srcId="{C2C5CA46-D5AA-144A-B44B-9798BBE90561}" destId="{FAFDD948-760A-924C-9F83-30B915E88CAF}" srcOrd="10" destOrd="0" presId="urn:microsoft.com/office/officeart/2005/8/layout/list1"/>
    <dgm:cxn modelId="{F9824EE7-DBEC-9B42-A85D-230A7389E069}" type="presParOf" srcId="{C2C5CA46-D5AA-144A-B44B-9798BBE90561}" destId="{42E0B400-2304-274B-A637-AC01504CED9C}" srcOrd="11" destOrd="0" presId="urn:microsoft.com/office/officeart/2005/8/layout/list1"/>
    <dgm:cxn modelId="{A68EEFA6-16D4-4743-8C54-D27C45C13FF4}" type="presParOf" srcId="{C2C5CA46-D5AA-144A-B44B-9798BBE90561}" destId="{11A22020-EAAD-4B42-97D8-D296E183E90B}" srcOrd="12" destOrd="0" presId="urn:microsoft.com/office/officeart/2005/8/layout/list1"/>
    <dgm:cxn modelId="{585B4EB3-85CE-854A-A8A2-EAC40FFAB315}" type="presParOf" srcId="{11A22020-EAAD-4B42-97D8-D296E183E90B}" destId="{2AA554A9-4C15-C643-8C41-5F5824352EE5}" srcOrd="0" destOrd="0" presId="urn:microsoft.com/office/officeart/2005/8/layout/list1"/>
    <dgm:cxn modelId="{15AAFA28-BFE6-514A-BCCC-FA30F21FBDE2}" type="presParOf" srcId="{11A22020-EAAD-4B42-97D8-D296E183E90B}" destId="{498D0E08-6B70-F047-BE23-6D43959A4CDA}" srcOrd="1" destOrd="0" presId="urn:microsoft.com/office/officeart/2005/8/layout/list1"/>
    <dgm:cxn modelId="{068D63D9-2CAE-954A-91F9-0D1B03D3D8FF}" type="presParOf" srcId="{C2C5CA46-D5AA-144A-B44B-9798BBE90561}" destId="{31E386CE-49E9-A348-A114-EF797D4BB3DA}" srcOrd="13" destOrd="0" presId="urn:microsoft.com/office/officeart/2005/8/layout/list1"/>
    <dgm:cxn modelId="{62076390-8235-D749-93C5-54298FDC7EF0}" type="presParOf" srcId="{C2C5CA46-D5AA-144A-B44B-9798BBE90561}" destId="{814256BF-A89E-684A-AAFB-0D5B9D2D0253}" srcOrd="14" destOrd="0" presId="urn:microsoft.com/office/officeart/2005/8/layout/list1"/>
    <dgm:cxn modelId="{E7E51494-BA1C-614A-A99A-D23D02FA82F1}" type="presParOf" srcId="{C2C5CA46-D5AA-144A-B44B-9798BBE90561}" destId="{6B78B246-C64A-8342-83C3-FF2903592F66}" srcOrd="15" destOrd="0" presId="urn:microsoft.com/office/officeart/2005/8/layout/list1"/>
    <dgm:cxn modelId="{2CAE299C-5767-8B40-B5B2-83F1B3A05CB5}" type="presParOf" srcId="{C2C5CA46-D5AA-144A-B44B-9798BBE90561}" destId="{EC33D477-B440-3142-A58B-F699C04541F5}" srcOrd="16" destOrd="0" presId="urn:microsoft.com/office/officeart/2005/8/layout/list1"/>
    <dgm:cxn modelId="{453B6AA3-FCEC-BD45-8338-92D9C8C82667}" type="presParOf" srcId="{EC33D477-B440-3142-A58B-F699C04541F5}" destId="{950381CF-2FDF-3E4F-8D2A-483FF43F53D6}" srcOrd="0" destOrd="0" presId="urn:microsoft.com/office/officeart/2005/8/layout/list1"/>
    <dgm:cxn modelId="{34434289-3DF9-A14C-91FD-B3E81DC3ECF0}" type="presParOf" srcId="{EC33D477-B440-3142-A58B-F699C04541F5}" destId="{A36F1808-40C4-1249-A470-1833B3814C10}" srcOrd="1" destOrd="0" presId="urn:microsoft.com/office/officeart/2005/8/layout/list1"/>
    <dgm:cxn modelId="{99378D05-C7B5-C24F-BAE4-0D74EBD67635}" type="presParOf" srcId="{C2C5CA46-D5AA-144A-B44B-9798BBE90561}" destId="{11251486-7FD7-7F4F-BFF2-172BD858ED9B}" srcOrd="17" destOrd="0" presId="urn:microsoft.com/office/officeart/2005/8/layout/list1"/>
    <dgm:cxn modelId="{08B7E65B-4F8F-F344-A463-EE4F159829EE}" type="presParOf" srcId="{C2C5CA46-D5AA-144A-B44B-9798BBE90561}" destId="{AE94F96C-FFE6-A943-9704-F380F1A267DE}" srcOrd="18" destOrd="0" presId="urn:microsoft.com/office/officeart/2005/8/layout/list1"/>
    <dgm:cxn modelId="{FD962893-B423-EA41-AE50-B86F3F20CFB4}" type="presParOf" srcId="{C2C5CA46-D5AA-144A-B44B-9798BBE90561}" destId="{4F30E3DB-51FA-7640-82A2-84F2808D908D}" srcOrd="19" destOrd="0" presId="urn:microsoft.com/office/officeart/2005/8/layout/list1"/>
    <dgm:cxn modelId="{8BB8BA49-B75B-6B44-8BAD-8585F76727CE}" type="presParOf" srcId="{C2C5CA46-D5AA-144A-B44B-9798BBE90561}" destId="{E2BA8B31-C405-F74E-B9E9-D635DF2A2A60}" srcOrd="20" destOrd="0" presId="urn:microsoft.com/office/officeart/2005/8/layout/list1"/>
    <dgm:cxn modelId="{4F0C0A53-CD61-7641-AB7B-967EC9D409B9}" type="presParOf" srcId="{E2BA8B31-C405-F74E-B9E9-D635DF2A2A60}" destId="{F2374B58-08FA-B04D-A3C7-C9729AFCE919}" srcOrd="0" destOrd="0" presId="urn:microsoft.com/office/officeart/2005/8/layout/list1"/>
    <dgm:cxn modelId="{7F88A238-3F73-AD46-A0A7-1EEA7CB2F859}" type="presParOf" srcId="{E2BA8B31-C405-F74E-B9E9-D635DF2A2A60}" destId="{85B5D7C2-A20D-EC4D-BE0A-EC9180C978FA}" srcOrd="1" destOrd="0" presId="urn:microsoft.com/office/officeart/2005/8/layout/list1"/>
    <dgm:cxn modelId="{2041DAAA-17A9-0B4D-B3F1-2471804CFA68}" type="presParOf" srcId="{C2C5CA46-D5AA-144A-B44B-9798BBE90561}" destId="{0C8A8749-454D-AB49-BAC4-5CB91B0F8B2C}" srcOrd="21" destOrd="0" presId="urn:microsoft.com/office/officeart/2005/8/layout/list1"/>
    <dgm:cxn modelId="{B3CBA43F-A658-E745-AD5B-9F7DF6CDEE8D}" type="presParOf" srcId="{C2C5CA46-D5AA-144A-B44B-9798BBE90561}" destId="{5255DBA3-79D4-0543-B07E-0D1331BBEF9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6FD4CD-CC3F-45E5-98E1-11086F4FEF0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FA76E45-D050-4D96-9121-97BCC6CF0CEB}">
      <dgm:prSet/>
      <dgm:spPr/>
      <dgm:t>
        <a:bodyPr/>
        <a:lstStyle/>
        <a:p>
          <a:r>
            <a:rPr lang="en-US"/>
            <a:t>Docker for Mac</a:t>
          </a:r>
        </a:p>
      </dgm:t>
    </dgm:pt>
    <dgm:pt modelId="{49A9D667-985A-4806-8DF7-5DFF7257459E}" type="parTrans" cxnId="{2A1591D4-9351-4619-9350-37C9BAB5C354}">
      <dgm:prSet/>
      <dgm:spPr/>
      <dgm:t>
        <a:bodyPr/>
        <a:lstStyle/>
        <a:p>
          <a:endParaRPr lang="en-US"/>
        </a:p>
      </dgm:t>
    </dgm:pt>
    <dgm:pt modelId="{9E3C8A80-910B-49C8-9CBA-80A23658C934}" type="sibTrans" cxnId="{2A1591D4-9351-4619-9350-37C9BAB5C354}">
      <dgm:prSet/>
      <dgm:spPr/>
      <dgm:t>
        <a:bodyPr/>
        <a:lstStyle/>
        <a:p>
          <a:endParaRPr lang="en-US"/>
        </a:p>
      </dgm:t>
    </dgm:pt>
    <dgm:pt modelId="{E64FDA07-914B-40C8-A9BA-3F8C9BA80924}">
      <dgm:prSet/>
      <dgm:spPr/>
      <dgm:t>
        <a:bodyPr/>
        <a:lstStyle/>
        <a:p>
          <a:r>
            <a:rPr lang="en-US"/>
            <a:t>Requires Yosemite 10.10.3 (2014 release)</a:t>
          </a:r>
        </a:p>
      </dgm:t>
    </dgm:pt>
    <dgm:pt modelId="{9506C2AF-4EDE-401C-ADA1-FBAED9CFC088}" type="parTrans" cxnId="{4601C55B-F8AB-4071-842E-3DE995E83D73}">
      <dgm:prSet/>
      <dgm:spPr/>
      <dgm:t>
        <a:bodyPr/>
        <a:lstStyle/>
        <a:p>
          <a:endParaRPr lang="en-US"/>
        </a:p>
      </dgm:t>
    </dgm:pt>
    <dgm:pt modelId="{596F5B83-EB34-4483-9A64-7B03717C5727}" type="sibTrans" cxnId="{4601C55B-F8AB-4071-842E-3DE995E83D73}">
      <dgm:prSet/>
      <dgm:spPr/>
      <dgm:t>
        <a:bodyPr/>
        <a:lstStyle/>
        <a:p>
          <a:endParaRPr lang="en-US"/>
        </a:p>
      </dgm:t>
    </dgm:pt>
    <dgm:pt modelId="{2A153F88-0345-43FD-82EC-3C529D120294}">
      <dgm:prSet/>
      <dgm:spPr/>
      <dgm:t>
        <a:bodyPr/>
        <a:lstStyle/>
        <a:p>
          <a:r>
            <a:rPr lang="en-US"/>
            <a:t>Yosemite works with 2007-2008 Mac's and newer</a:t>
          </a:r>
        </a:p>
      </dgm:t>
    </dgm:pt>
    <dgm:pt modelId="{FB0576DA-6748-4C9D-987B-A89FB9293DE2}" type="parTrans" cxnId="{D7F972D5-EC0D-4DEB-8B3C-5623CC2B6AF1}">
      <dgm:prSet/>
      <dgm:spPr/>
      <dgm:t>
        <a:bodyPr/>
        <a:lstStyle/>
        <a:p>
          <a:endParaRPr lang="en-US"/>
        </a:p>
      </dgm:t>
    </dgm:pt>
    <dgm:pt modelId="{C12C7461-979F-4FD5-85BA-BA4AAC51BE63}" type="sibTrans" cxnId="{D7F972D5-EC0D-4DEB-8B3C-5623CC2B6AF1}">
      <dgm:prSet/>
      <dgm:spPr/>
      <dgm:t>
        <a:bodyPr/>
        <a:lstStyle/>
        <a:p>
          <a:endParaRPr lang="en-US"/>
        </a:p>
      </dgm:t>
    </dgm:pt>
    <dgm:pt modelId="{6B9D0C23-B3D5-4504-BD18-E5F9E77B0004}">
      <dgm:prSet/>
      <dgm:spPr/>
      <dgm:t>
        <a:bodyPr/>
        <a:lstStyle/>
        <a:p>
          <a:r>
            <a:rPr lang="en-US"/>
            <a:t>Docker Toolbox</a:t>
          </a:r>
        </a:p>
      </dgm:t>
    </dgm:pt>
    <dgm:pt modelId="{70BF3FE8-22F1-4DDF-917F-B48BE75521C8}" type="parTrans" cxnId="{4D40D3F6-DBDA-495B-A685-DA5B61BD7B5E}">
      <dgm:prSet/>
      <dgm:spPr/>
      <dgm:t>
        <a:bodyPr/>
        <a:lstStyle/>
        <a:p>
          <a:endParaRPr lang="en-US"/>
        </a:p>
      </dgm:t>
    </dgm:pt>
    <dgm:pt modelId="{A56C2117-8E11-4E8F-8533-551DFB63EAC7}" type="sibTrans" cxnId="{4D40D3F6-DBDA-495B-A685-DA5B61BD7B5E}">
      <dgm:prSet/>
      <dgm:spPr/>
      <dgm:t>
        <a:bodyPr/>
        <a:lstStyle/>
        <a:p>
          <a:endParaRPr lang="en-US"/>
        </a:p>
      </dgm:t>
    </dgm:pt>
    <dgm:pt modelId="{DD36AAD3-03F0-436D-A733-575C9E505193}">
      <dgm:prSet/>
      <dgm:spPr/>
      <dgm:t>
        <a:bodyPr/>
        <a:lstStyle/>
        <a:p>
          <a:r>
            <a:rPr lang="en-US"/>
            <a:t>For Snow Leopard, Lion, Mountain Lion (10.6-10.8)</a:t>
          </a:r>
        </a:p>
      </dgm:t>
    </dgm:pt>
    <dgm:pt modelId="{F3FC7D4A-F190-4793-BF00-DFD233860D1E}" type="parTrans" cxnId="{F0AA805D-A3F6-4AEF-8DDF-68E13739DC32}">
      <dgm:prSet/>
      <dgm:spPr/>
      <dgm:t>
        <a:bodyPr/>
        <a:lstStyle/>
        <a:p>
          <a:endParaRPr lang="en-US"/>
        </a:p>
      </dgm:t>
    </dgm:pt>
    <dgm:pt modelId="{5606262C-ED2A-45FD-8D99-5CDAA304C594}" type="sibTrans" cxnId="{F0AA805D-A3F6-4AEF-8DDF-68E13739DC32}">
      <dgm:prSet/>
      <dgm:spPr/>
      <dgm:t>
        <a:bodyPr/>
        <a:lstStyle/>
        <a:p>
          <a:endParaRPr lang="en-US"/>
        </a:p>
      </dgm:t>
    </dgm:pt>
    <dgm:pt modelId="{B90048B9-8335-448D-9504-735078C7CD64}">
      <dgm:prSet/>
      <dgm:spPr/>
      <dgm:t>
        <a:bodyPr/>
        <a:lstStyle/>
        <a:p>
          <a:r>
            <a:rPr lang="en-US"/>
            <a:t>Docker in a Linux VM</a:t>
          </a:r>
        </a:p>
      </dgm:t>
    </dgm:pt>
    <dgm:pt modelId="{47529166-B3D9-4610-BDBC-FA38092321D4}" type="parTrans" cxnId="{B0451A17-8021-448F-8C4E-390A6CE442F8}">
      <dgm:prSet/>
      <dgm:spPr/>
      <dgm:t>
        <a:bodyPr/>
        <a:lstStyle/>
        <a:p>
          <a:endParaRPr lang="en-US"/>
        </a:p>
      </dgm:t>
    </dgm:pt>
    <dgm:pt modelId="{1D138402-F87D-4120-9CFD-9DFD3A31A08D}" type="sibTrans" cxnId="{B0451A17-8021-448F-8C4E-390A6CE442F8}">
      <dgm:prSet/>
      <dgm:spPr/>
      <dgm:t>
        <a:bodyPr/>
        <a:lstStyle/>
        <a:p>
          <a:endParaRPr lang="en-US"/>
        </a:p>
      </dgm:t>
    </dgm:pt>
    <dgm:pt modelId="{8BC8244C-DF18-48AC-A36F-2559EE37A8C9}">
      <dgm:prSet/>
      <dgm:spPr/>
      <dgm:t>
        <a:bodyPr/>
        <a:lstStyle/>
        <a:p>
          <a:r>
            <a:rPr lang="en-US"/>
            <a:t>Docker in a Windows VM</a:t>
          </a:r>
        </a:p>
      </dgm:t>
    </dgm:pt>
    <dgm:pt modelId="{20E22927-2500-4786-A946-6DCDCDA5F81E}" type="parTrans" cxnId="{58E773EA-9D75-4406-BDAA-B378A9D6ABB8}">
      <dgm:prSet/>
      <dgm:spPr/>
      <dgm:t>
        <a:bodyPr/>
        <a:lstStyle/>
        <a:p>
          <a:endParaRPr lang="en-US"/>
        </a:p>
      </dgm:t>
    </dgm:pt>
    <dgm:pt modelId="{C3820EF7-DFA0-429A-877A-0BCD9DBD68B5}" type="sibTrans" cxnId="{58E773EA-9D75-4406-BDAA-B378A9D6ABB8}">
      <dgm:prSet/>
      <dgm:spPr/>
      <dgm:t>
        <a:bodyPr/>
        <a:lstStyle/>
        <a:p>
          <a:endParaRPr lang="en-US"/>
        </a:p>
      </dgm:t>
    </dgm:pt>
    <dgm:pt modelId="{3023A8DA-5BD6-46A7-AB50-DE544D512AA4}">
      <dgm:prSet/>
      <dgm:spPr/>
      <dgm:t>
        <a:bodyPr/>
        <a:lstStyle/>
        <a:p>
          <a:r>
            <a:rPr lang="en-US"/>
            <a:t>Not usually possible, only works with Vmware Fusion</a:t>
          </a:r>
        </a:p>
      </dgm:t>
    </dgm:pt>
    <dgm:pt modelId="{A1EC5B2B-AD2A-4DEE-AB5B-5A9840A9DC8D}" type="parTrans" cxnId="{9D4E8B01-16D3-4976-BC2A-FDFA84697AF3}">
      <dgm:prSet/>
      <dgm:spPr/>
      <dgm:t>
        <a:bodyPr/>
        <a:lstStyle/>
        <a:p>
          <a:endParaRPr lang="en-US"/>
        </a:p>
      </dgm:t>
    </dgm:pt>
    <dgm:pt modelId="{DA3BDA4B-6B8E-412E-BEAC-92DA450E6566}" type="sibTrans" cxnId="{9D4E8B01-16D3-4976-BC2A-FDFA84697AF3}">
      <dgm:prSet/>
      <dgm:spPr/>
      <dgm:t>
        <a:bodyPr/>
        <a:lstStyle/>
        <a:p>
          <a:endParaRPr lang="en-US"/>
        </a:p>
      </dgm:t>
    </dgm:pt>
    <dgm:pt modelId="{B6FE1758-F833-4B93-9C59-E1D7408E5A2A}">
      <dgm:prSet/>
      <dgm:spPr/>
      <dgm:t>
        <a:bodyPr/>
        <a:lstStyle/>
        <a:p>
          <a:r>
            <a:rPr lang="en-US"/>
            <a:t>Don't use homebrew (brew install docker), it's docker CLI only</a:t>
          </a:r>
        </a:p>
      </dgm:t>
    </dgm:pt>
    <dgm:pt modelId="{87C86F78-E8CF-4A83-AFC1-BC479A339391}" type="parTrans" cxnId="{37485E23-9211-4169-A16C-BA35413B3E9E}">
      <dgm:prSet/>
      <dgm:spPr/>
      <dgm:t>
        <a:bodyPr/>
        <a:lstStyle/>
        <a:p>
          <a:endParaRPr lang="en-US"/>
        </a:p>
      </dgm:t>
    </dgm:pt>
    <dgm:pt modelId="{30ECB9D6-BB10-4E0D-8A1B-E118BA34148E}" type="sibTrans" cxnId="{37485E23-9211-4169-A16C-BA35413B3E9E}">
      <dgm:prSet/>
      <dgm:spPr/>
      <dgm:t>
        <a:bodyPr/>
        <a:lstStyle/>
        <a:p>
          <a:endParaRPr lang="en-US"/>
        </a:p>
      </dgm:t>
    </dgm:pt>
    <dgm:pt modelId="{28E9BE0C-C1BD-8D49-A888-A8A25ECA34D5}" type="pres">
      <dgm:prSet presAssocID="{0C6FD4CD-CC3F-45E5-98E1-11086F4FEF0A}" presName="linear" presStyleCnt="0">
        <dgm:presLayoutVars>
          <dgm:animLvl val="lvl"/>
          <dgm:resizeHandles val="exact"/>
        </dgm:presLayoutVars>
      </dgm:prSet>
      <dgm:spPr/>
    </dgm:pt>
    <dgm:pt modelId="{25F58C48-7038-8B40-8DEB-0AD5BBF7756C}" type="pres">
      <dgm:prSet presAssocID="{CFA76E45-D050-4D96-9121-97BCC6CF0C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B45456-B1A5-DE47-A7FE-6C897C64B08B}" type="pres">
      <dgm:prSet presAssocID="{CFA76E45-D050-4D96-9121-97BCC6CF0CEB}" presName="childText" presStyleLbl="revTx" presStyleIdx="0" presStyleCnt="3">
        <dgm:presLayoutVars>
          <dgm:bulletEnabled val="1"/>
        </dgm:presLayoutVars>
      </dgm:prSet>
      <dgm:spPr/>
    </dgm:pt>
    <dgm:pt modelId="{B732BC25-C3DC-A641-BBE9-A931D1959CFF}" type="pres">
      <dgm:prSet presAssocID="{6B9D0C23-B3D5-4504-BD18-E5F9E77B00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A598446-C885-3444-82EA-A7EAB8F276D3}" type="pres">
      <dgm:prSet presAssocID="{6B9D0C23-B3D5-4504-BD18-E5F9E77B0004}" presName="childText" presStyleLbl="revTx" presStyleIdx="1" presStyleCnt="3">
        <dgm:presLayoutVars>
          <dgm:bulletEnabled val="1"/>
        </dgm:presLayoutVars>
      </dgm:prSet>
      <dgm:spPr/>
    </dgm:pt>
    <dgm:pt modelId="{37697C81-EE42-7746-9D2B-72401934515C}" type="pres">
      <dgm:prSet presAssocID="{B90048B9-8335-448D-9504-735078C7CD6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9DE80F-4600-0940-8569-4C8B75C52D61}" type="pres">
      <dgm:prSet presAssocID="{1D138402-F87D-4120-9CFD-9DFD3A31A08D}" presName="spacer" presStyleCnt="0"/>
      <dgm:spPr/>
    </dgm:pt>
    <dgm:pt modelId="{18BE2AE1-F39B-1543-8906-56ED74B3A352}" type="pres">
      <dgm:prSet presAssocID="{8BC8244C-DF18-48AC-A36F-2559EE37A8C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11828CF-3131-FB4D-831E-6656B6C51FB8}" type="pres">
      <dgm:prSet presAssocID="{8BC8244C-DF18-48AC-A36F-2559EE37A8C9}" presName="childText" presStyleLbl="revTx" presStyleIdx="2" presStyleCnt="3">
        <dgm:presLayoutVars>
          <dgm:bulletEnabled val="1"/>
        </dgm:presLayoutVars>
      </dgm:prSet>
      <dgm:spPr/>
    </dgm:pt>
    <dgm:pt modelId="{D56A2022-7656-2442-8BFE-9CA3F158FB03}" type="pres">
      <dgm:prSet presAssocID="{B6FE1758-F833-4B93-9C59-E1D7408E5A2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4E8B01-16D3-4976-BC2A-FDFA84697AF3}" srcId="{8BC8244C-DF18-48AC-A36F-2559EE37A8C9}" destId="{3023A8DA-5BD6-46A7-AB50-DE544D512AA4}" srcOrd="0" destOrd="0" parTransId="{A1EC5B2B-AD2A-4DEE-AB5B-5A9840A9DC8D}" sibTransId="{DA3BDA4B-6B8E-412E-BEAC-92DA450E6566}"/>
    <dgm:cxn modelId="{B0451A17-8021-448F-8C4E-390A6CE442F8}" srcId="{0C6FD4CD-CC3F-45E5-98E1-11086F4FEF0A}" destId="{B90048B9-8335-448D-9504-735078C7CD64}" srcOrd="2" destOrd="0" parTransId="{47529166-B3D9-4610-BDBC-FA38092321D4}" sibTransId="{1D138402-F87D-4120-9CFD-9DFD3A31A08D}"/>
    <dgm:cxn modelId="{37485E23-9211-4169-A16C-BA35413B3E9E}" srcId="{0C6FD4CD-CC3F-45E5-98E1-11086F4FEF0A}" destId="{B6FE1758-F833-4B93-9C59-E1D7408E5A2A}" srcOrd="4" destOrd="0" parTransId="{87C86F78-E8CF-4A83-AFC1-BC479A339391}" sibTransId="{30ECB9D6-BB10-4E0D-8A1B-E118BA34148E}"/>
    <dgm:cxn modelId="{36C6FB30-A2AD-4149-80A4-A4EF04D6F16A}" type="presOf" srcId="{E64FDA07-914B-40C8-A9BA-3F8C9BA80924}" destId="{6FB45456-B1A5-DE47-A7FE-6C897C64B08B}" srcOrd="0" destOrd="0" presId="urn:microsoft.com/office/officeart/2005/8/layout/vList2"/>
    <dgm:cxn modelId="{4E19EA46-4E30-534B-A79F-26BC9848EBF4}" type="presOf" srcId="{8BC8244C-DF18-48AC-A36F-2559EE37A8C9}" destId="{18BE2AE1-F39B-1543-8906-56ED74B3A352}" srcOrd="0" destOrd="0" presId="urn:microsoft.com/office/officeart/2005/8/layout/vList2"/>
    <dgm:cxn modelId="{ED956E4F-ED66-DF41-8FDF-50100457D1A2}" type="presOf" srcId="{B90048B9-8335-448D-9504-735078C7CD64}" destId="{37697C81-EE42-7746-9D2B-72401934515C}" srcOrd="0" destOrd="0" presId="urn:microsoft.com/office/officeart/2005/8/layout/vList2"/>
    <dgm:cxn modelId="{9047AE57-4869-0D45-82EB-0A6BDFA0B134}" type="presOf" srcId="{DD36AAD3-03F0-436D-A733-575C9E505193}" destId="{EA598446-C885-3444-82EA-A7EAB8F276D3}" srcOrd="0" destOrd="0" presId="urn:microsoft.com/office/officeart/2005/8/layout/vList2"/>
    <dgm:cxn modelId="{4601C55B-F8AB-4071-842E-3DE995E83D73}" srcId="{CFA76E45-D050-4D96-9121-97BCC6CF0CEB}" destId="{E64FDA07-914B-40C8-A9BA-3F8C9BA80924}" srcOrd="0" destOrd="0" parTransId="{9506C2AF-4EDE-401C-ADA1-FBAED9CFC088}" sibTransId="{596F5B83-EB34-4483-9A64-7B03717C5727}"/>
    <dgm:cxn modelId="{F0AA805D-A3F6-4AEF-8DDF-68E13739DC32}" srcId="{6B9D0C23-B3D5-4504-BD18-E5F9E77B0004}" destId="{DD36AAD3-03F0-436D-A733-575C9E505193}" srcOrd="0" destOrd="0" parTransId="{F3FC7D4A-F190-4793-BF00-DFD233860D1E}" sibTransId="{5606262C-ED2A-45FD-8D99-5CDAA304C594}"/>
    <dgm:cxn modelId="{4221736D-7DEC-5648-BED8-FA2C92DDCF36}" type="presOf" srcId="{6B9D0C23-B3D5-4504-BD18-E5F9E77B0004}" destId="{B732BC25-C3DC-A641-BBE9-A931D1959CFF}" srcOrd="0" destOrd="0" presId="urn:microsoft.com/office/officeart/2005/8/layout/vList2"/>
    <dgm:cxn modelId="{E9F7E77A-B127-0D41-B4B6-C37ED2A815E9}" type="presOf" srcId="{0C6FD4CD-CC3F-45E5-98E1-11086F4FEF0A}" destId="{28E9BE0C-C1BD-8D49-A888-A8A25ECA34D5}" srcOrd="0" destOrd="0" presId="urn:microsoft.com/office/officeart/2005/8/layout/vList2"/>
    <dgm:cxn modelId="{089815CA-942E-3E4E-A9C0-4CA3476A94E8}" type="presOf" srcId="{2A153F88-0345-43FD-82EC-3C529D120294}" destId="{6FB45456-B1A5-DE47-A7FE-6C897C64B08B}" srcOrd="0" destOrd="1" presId="urn:microsoft.com/office/officeart/2005/8/layout/vList2"/>
    <dgm:cxn modelId="{2A1591D4-9351-4619-9350-37C9BAB5C354}" srcId="{0C6FD4CD-CC3F-45E5-98E1-11086F4FEF0A}" destId="{CFA76E45-D050-4D96-9121-97BCC6CF0CEB}" srcOrd="0" destOrd="0" parTransId="{49A9D667-985A-4806-8DF7-5DFF7257459E}" sibTransId="{9E3C8A80-910B-49C8-9CBA-80A23658C934}"/>
    <dgm:cxn modelId="{D7F972D5-EC0D-4DEB-8B3C-5623CC2B6AF1}" srcId="{CFA76E45-D050-4D96-9121-97BCC6CF0CEB}" destId="{2A153F88-0345-43FD-82EC-3C529D120294}" srcOrd="1" destOrd="0" parTransId="{FB0576DA-6748-4C9D-987B-A89FB9293DE2}" sibTransId="{C12C7461-979F-4FD5-85BA-BA4AAC51BE63}"/>
    <dgm:cxn modelId="{58E773EA-9D75-4406-BDAA-B378A9D6ABB8}" srcId="{0C6FD4CD-CC3F-45E5-98E1-11086F4FEF0A}" destId="{8BC8244C-DF18-48AC-A36F-2559EE37A8C9}" srcOrd="3" destOrd="0" parTransId="{20E22927-2500-4786-A946-6DCDCDA5F81E}" sibTransId="{C3820EF7-DFA0-429A-877A-0BCD9DBD68B5}"/>
    <dgm:cxn modelId="{654AD2ED-5FA6-C741-B79F-ACE4EA36FEF8}" type="presOf" srcId="{B6FE1758-F833-4B93-9C59-E1D7408E5A2A}" destId="{D56A2022-7656-2442-8BFE-9CA3F158FB03}" srcOrd="0" destOrd="0" presId="urn:microsoft.com/office/officeart/2005/8/layout/vList2"/>
    <dgm:cxn modelId="{23B73EF0-05BB-E247-A096-F682D9317B34}" type="presOf" srcId="{3023A8DA-5BD6-46A7-AB50-DE544D512AA4}" destId="{D11828CF-3131-FB4D-831E-6656B6C51FB8}" srcOrd="0" destOrd="0" presId="urn:microsoft.com/office/officeart/2005/8/layout/vList2"/>
    <dgm:cxn modelId="{D269E3F5-8BDE-294D-BCD2-0FFFE4960239}" type="presOf" srcId="{CFA76E45-D050-4D96-9121-97BCC6CF0CEB}" destId="{25F58C48-7038-8B40-8DEB-0AD5BBF7756C}" srcOrd="0" destOrd="0" presId="urn:microsoft.com/office/officeart/2005/8/layout/vList2"/>
    <dgm:cxn modelId="{4D40D3F6-DBDA-495B-A685-DA5B61BD7B5E}" srcId="{0C6FD4CD-CC3F-45E5-98E1-11086F4FEF0A}" destId="{6B9D0C23-B3D5-4504-BD18-E5F9E77B0004}" srcOrd="1" destOrd="0" parTransId="{70BF3FE8-22F1-4DDF-917F-B48BE75521C8}" sibTransId="{A56C2117-8E11-4E8F-8533-551DFB63EAC7}"/>
    <dgm:cxn modelId="{FE3A5D8F-B3C9-AB46-9A02-16C8C7CF769D}" type="presParOf" srcId="{28E9BE0C-C1BD-8D49-A888-A8A25ECA34D5}" destId="{25F58C48-7038-8B40-8DEB-0AD5BBF7756C}" srcOrd="0" destOrd="0" presId="urn:microsoft.com/office/officeart/2005/8/layout/vList2"/>
    <dgm:cxn modelId="{9321FE49-2043-BC42-B896-7CCECD34296D}" type="presParOf" srcId="{28E9BE0C-C1BD-8D49-A888-A8A25ECA34D5}" destId="{6FB45456-B1A5-DE47-A7FE-6C897C64B08B}" srcOrd="1" destOrd="0" presId="urn:microsoft.com/office/officeart/2005/8/layout/vList2"/>
    <dgm:cxn modelId="{765FEC58-0660-0648-9768-6B9E27868554}" type="presParOf" srcId="{28E9BE0C-C1BD-8D49-A888-A8A25ECA34D5}" destId="{B732BC25-C3DC-A641-BBE9-A931D1959CFF}" srcOrd="2" destOrd="0" presId="urn:microsoft.com/office/officeart/2005/8/layout/vList2"/>
    <dgm:cxn modelId="{2149EEF6-F9C8-D540-8705-5C341FE5AF5A}" type="presParOf" srcId="{28E9BE0C-C1BD-8D49-A888-A8A25ECA34D5}" destId="{EA598446-C885-3444-82EA-A7EAB8F276D3}" srcOrd="3" destOrd="0" presId="urn:microsoft.com/office/officeart/2005/8/layout/vList2"/>
    <dgm:cxn modelId="{42B22803-45E1-D540-BEE1-7A2B64A1C877}" type="presParOf" srcId="{28E9BE0C-C1BD-8D49-A888-A8A25ECA34D5}" destId="{37697C81-EE42-7746-9D2B-72401934515C}" srcOrd="4" destOrd="0" presId="urn:microsoft.com/office/officeart/2005/8/layout/vList2"/>
    <dgm:cxn modelId="{81253E8A-5FE3-594B-BAF5-9139BD07680C}" type="presParOf" srcId="{28E9BE0C-C1BD-8D49-A888-A8A25ECA34D5}" destId="{A99DE80F-4600-0940-8569-4C8B75C52D61}" srcOrd="5" destOrd="0" presId="urn:microsoft.com/office/officeart/2005/8/layout/vList2"/>
    <dgm:cxn modelId="{F135244A-1579-644A-B9E5-D2E97E97DDE0}" type="presParOf" srcId="{28E9BE0C-C1BD-8D49-A888-A8A25ECA34D5}" destId="{18BE2AE1-F39B-1543-8906-56ED74B3A352}" srcOrd="6" destOrd="0" presId="urn:microsoft.com/office/officeart/2005/8/layout/vList2"/>
    <dgm:cxn modelId="{D9058830-4FFD-3F4A-8A07-C80C4FDAAD57}" type="presParOf" srcId="{28E9BE0C-C1BD-8D49-A888-A8A25ECA34D5}" destId="{D11828CF-3131-FB4D-831E-6656B6C51FB8}" srcOrd="7" destOrd="0" presId="urn:microsoft.com/office/officeart/2005/8/layout/vList2"/>
    <dgm:cxn modelId="{94E7191C-72FC-3647-9892-9C5C25564706}" type="presParOf" srcId="{28E9BE0C-C1BD-8D49-A888-A8A25ECA34D5}" destId="{D56A2022-7656-2442-8BFE-9CA3F158FB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20DF75F-77BF-46BE-986F-ACBF73D89063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164B7E-27E8-491B-947C-AE210E18B834}">
      <dgm:prSet/>
      <dgm:spPr/>
      <dgm:t>
        <a:bodyPr/>
        <a:lstStyle/>
        <a:p>
          <a:r>
            <a:rPr lang="en-US"/>
            <a:t>Install</a:t>
          </a:r>
        </a:p>
      </dgm:t>
    </dgm:pt>
    <dgm:pt modelId="{79D2F157-F9EE-47A3-8270-E05D1CBC7617}" type="parTrans" cxnId="{4EC1C716-C6CA-4779-B6E4-217BC3BDBA74}">
      <dgm:prSet/>
      <dgm:spPr/>
      <dgm:t>
        <a:bodyPr/>
        <a:lstStyle/>
        <a:p>
          <a:endParaRPr lang="en-US"/>
        </a:p>
      </dgm:t>
    </dgm:pt>
    <dgm:pt modelId="{88784568-E6AC-4468-B3F7-60F162A6A4E6}" type="sibTrans" cxnId="{4EC1C716-C6CA-4779-B6E4-217BC3BDBA74}">
      <dgm:prSet/>
      <dgm:spPr/>
      <dgm:t>
        <a:bodyPr/>
        <a:lstStyle/>
        <a:p>
          <a:endParaRPr lang="en-US"/>
        </a:p>
      </dgm:t>
    </dgm:pt>
    <dgm:pt modelId="{0BA3718E-774C-49B8-95F3-05192F4B4A91}">
      <dgm:prSet/>
      <dgm:spPr/>
      <dgm:t>
        <a:bodyPr/>
        <a:lstStyle/>
        <a:p>
          <a:r>
            <a:rPr lang="en-US"/>
            <a:t>Install Docker</a:t>
          </a:r>
        </a:p>
      </dgm:t>
    </dgm:pt>
    <dgm:pt modelId="{3D00DE78-B0E0-4CDC-92AA-AED952A2534E}" type="parTrans" cxnId="{F5B65F7C-8751-466B-A2D1-4C5C8C2DE416}">
      <dgm:prSet/>
      <dgm:spPr/>
      <dgm:t>
        <a:bodyPr/>
        <a:lstStyle/>
        <a:p>
          <a:endParaRPr lang="en-US"/>
        </a:p>
      </dgm:t>
    </dgm:pt>
    <dgm:pt modelId="{D8019C69-B832-4043-A918-A679EE2A9673}" type="sibTrans" cxnId="{F5B65F7C-8751-466B-A2D1-4C5C8C2DE416}">
      <dgm:prSet/>
      <dgm:spPr/>
      <dgm:t>
        <a:bodyPr/>
        <a:lstStyle/>
        <a:p>
          <a:endParaRPr lang="en-US"/>
        </a:p>
      </dgm:t>
    </dgm:pt>
    <dgm:pt modelId="{2DD75739-F36B-408D-BDEC-B244254C3175}">
      <dgm:prSet/>
      <dgm:spPr/>
      <dgm:t>
        <a:bodyPr/>
        <a:lstStyle/>
        <a:p>
          <a:r>
            <a:rPr lang="en-US"/>
            <a:t>Tweak</a:t>
          </a:r>
        </a:p>
      </dgm:t>
    </dgm:pt>
    <dgm:pt modelId="{607455E5-120D-4A04-B35B-FFEA79518F2A}" type="parTrans" cxnId="{50F0969E-97F1-457C-B6BF-01B3E4433436}">
      <dgm:prSet/>
      <dgm:spPr/>
      <dgm:t>
        <a:bodyPr/>
        <a:lstStyle/>
        <a:p>
          <a:endParaRPr lang="en-US"/>
        </a:p>
      </dgm:t>
    </dgm:pt>
    <dgm:pt modelId="{C511E0EB-7B0E-47D2-BDE2-070DC715CAEF}" type="sibTrans" cxnId="{50F0969E-97F1-457C-B6BF-01B3E4433436}">
      <dgm:prSet/>
      <dgm:spPr/>
      <dgm:t>
        <a:bodyPr/>
        <a:lstStyle/>
        <a:p>
          <a:endParaRPr lang="en-US"/>
        </a:p>
      </dgm:t>
    </dgm:pt>
    <dgm:pt modelId="{45301BF1-0EE6-404B-8285-4B1A2CD71C9A}">
      <dgm:prSet/>
      <dgm:spPr/>
      <dgm:t>
        <a:bodyPr/>
        <a:lstStyle/>
        <a:p>
          <a:r>
            <a:rPr lang="en-US"/>
            <a:t>Tweak Docker for Mac settings</a:t>
          </a:r>
        </a:p>
      </dgm:t>
    </dgm:pt>
    <dgm:pt modelId="{ACDEA48B-8ECD-4EBD-BAD8-324AACDBA1D5}" type="parTrans" cxnId="{F2B4145D-52CB-43AA-8CC3-F3B5B5B3F264}">
      <dgm:prSet/>
      <dgm:spPr/>
      <dgm:t>
        <a:bodyPr/>
        <a:lstStyle/>
        <a:p>
          <a:endParaRPr lang="en-US"/>
        </a:p>
      </dgm:t>
    </dgm:pt>
    <dgm:pt modelId="{DB8C0BAA-33D4-461D-A059-374BBCEFA7AC}" type="sibTrans" cxnId="{F2B4145D-52CB-43AA-8CC3-F3B5B5B3F264}">
      <dgm:prSet/>
      <dgm:spPr/>
      <dgm:t>
        <a:bodyPr/>
        <a:lstStyle/>
        <a:p>
          <a:endParaRPr lang="en-US"/>
        </a:p>
      </dgm:t>
    </dgm:pt>
    <dgm:pt modelId="{ACC72CFE-ADB8-49BE-9ECB-5C7B902BDF38}">
      <dgm:prSet/>
      <dgm:spPr/>
      <dgm:t>
        <a:bodyPr/>
        <a:lstStyle/>
        <a:p>
          <a:r>
            <a:rPr lang="en-US"/>
            <a:t>Clone</a:t>
          </a:r>
        </a:p>
      </dgm:t>
    </dgm:pt>
    <dgm:pt modelId="{A0BD2415-EB85-47CE-92FC-DA9305FDC113}" type="parTrans" cxnId="{10D6D572-42EC-4315-B4EB-D436F2FCD6CC}">
      <dgm:prSet/>
      <dgm:spPr/>
      <dgm:t>
        <a:bodyPr/>
        <a:lstStyle/>
        <a:p>
          <a:endParaRPr lang="en-US"/>
        </a:p>
      </dgm:t>
    </dgm:pt>
    <dgm:pt modelId="{999F0B89-C83B-4F76-95CE-3DC339ED40FD}" type="sibTrans" cxnId="{10D6D572-42EC-4315-B4EB-D436F2FCD6CC}">
      <dgm:prSet/>
      <dgm:spPr/>
      <dgm:t>
        <a:bodyPr/>
        <a:lstStyle/>
        <a:p>
          <a:endParaRPr lang="en-US"/>
        </a:p>
      </dgm:t>
    </dgm:pt>
    <dgm:pt modelId="{14469157-4CE0-4994-B8E4-B12B61CA8DC8}">
      <dgm:prSet/>
      <dgm:spPr/>
      <dgm:t>
        <a:bodyPr/>
        <a:lstStyle/>
        <a:p>
          <a:r>
            <a:rPr lang="en-US"/>
            <a:t>Clone my GitHub repo</a:t>
          </a:r>
        </a:p>
      </dgm:t>
    </dgm:pt>
    <dgm:pt modelId="{0E4BEB25-F696-4E90-8641-78502B4E1DB5}" type="parTrans" cxnId="{AECBC8A0-4BC9-43DD-B931-59D5A9F7D07E}">
      <dgm:prSet/>
      <dgm:spPr/>
      <dgm:t>
        <a:bodyPr/>
        <a:lstStyle/>
        <a:p>
          <a:endParaRPr lang="en-US"/>
        </a:p>
      </dgm:t>
    </dgm:pt>
    <dgm:pt modelId="{055E1A93-D164-48C0-B7C5-7167432A936F}" type="sibTrans" cxnId="{AECBC8A0-4BC9-43DD-B931-59D5A9F7D07E}">
      <dgm:prSet/>
      <dgm:spPr/>
      <dgm:t>
        <a:bodyPr/>
        <a:lstStyle/>
        <a:p>
          <a:endParaRPr lang="en-US"/>
        </a:p>
      </dgm:t>
    </dgm:pt>
    <dgm:pt modelId="{C3472059-1205-4213-B6FB-DD76B25D3CB8}">
      <dgm:prSet/>
      <dgm:spPr/>
      <dgm:t>
        <a:bodyPr/>
        <a:lstStyle/>
        <a:p>
          <a:r>
            <a:rPr lang="en-US"/>
            <a:t>Get</a:t>
          </a:r>
        </a:p>
      </dgm:t>
    </dgm:pt>
    <dgm:pt modelId="{1F0AD9B5-529F-4837-8ED9-47022E3364BA}" type="parTrans" cxnId="{05008ED1-A382-4B6B-8933-363728938A2D}">
      <dgm:prSet/>
      <dgm:spPr/>
      <dgm:t>
        <a:bodyPr/>
        <a:lstStyle/>
        <a:p>
          <a:endParaRPr lang="en-US"/>
        </a:p>
      </dgm:t>
    </dgm:pt>
    <dgm:pt modelId="{980B256F-5D34-4EC9-A625-109C09ED93AD}" type="sibTrans" cxnId="{05008ED1-A382-4B6B-8933-363728938A2D}">
      <dgm:prSet/>
      <dgm:spPr/>
      <dgm:t>
        <a:bodyPr/>
        <a:lstStyle/>
        <a:p>
          <a:endParaRPr lang="en-US"/>
        </a:p>
      </dgm:t>
    </dgm:pt>
    <dgm:pt modelId="{C9DCAEDC-BDBE-45EC-9771-226DD559830E}">
      <dgm:prSet/>
      <dgm:spPr/>
      <dgm:t>
        <a:bodyPr/>
        <a:lstStyle/>
        <a:p>
          <a:r>
            <a:rPr lang="en-US"/>
            <a:t>Get a code editor</a:t>
          </a:r>
        </a:p>
      </dgm:t>
    </dgm:pt>
    <dgm:pt modelId="{58AFEA3B-6450-49F0-B7F1-934F9B8A2771}" type="parTrans" cxnId="{36ADB1FB-20A9-4E0D-8750-473D02E62BFD}">
      <dgm:prSet/>
      <dgm:spPr/>
      <dgm:t>
        <a:bodyPr/>
        <a:lstStyle/>
        <a:p>
          <a:endParaRPr lang="en-US"/>
        </a:p>
      </dgm:t>
    </dgm:pt>
    <dgm:pt modelId="{1CE02E84-651E-4104-A70C-65039AEA6031}" type="sibTrans" cxnId="{36ADB1FB-20A9-4E0D-8750-473D02E62BFD}">
      <dgm:prSet/>
      <dgm:spPr/>
      <dgm:t>
        <a:bodyPr/>
        <a:lstStyle/>
        <a:p>
          <a:endParaRPr lang="en-US"/>
        </a:p>
      </dgm:t>
    </dgm:pt>
    <dgm:pt modelId="{E45058E0-9E7D-470D-80A5-85D5801D18A2}">
      <dgm:prSet/>
      <dgm:spPr/>
      <dgm:t>
        <a:bodyPr/>
        <a:lstStyle/>
        <a:p>
          <a:r>
            <a:rPr lang="en-US"/>
            <a:t>Tweak</a:t>
          </a:r>
        </a:p>
      </dgm:t>
    </dgm:pt>
    <dgm:pt modelId="{751850B6-6C00-46C2-882E-E3D5C3B69A01}" type="parTrans" cxnId="{F84F2501-D246-48DD-A7FE-3833D5E9E71F}">
      <dgm:prSet/>
      <dgm:spPr/>
      <dgm:t>
        <a:bodyPr/>
        <a:lstStyle/>
        <a:p>
          <a:endParaRPr lang="en-US"/>
        </a:p>
      </dgm:t>
    </dgm:pt>
    <dgm:pt modelId="{8F087788-AAD4-4804-B2F3-A3776E621E7F}" type="sibTrans" cxnId="{F84F2501-D246-48DD-A7FE-3833D5E9E71F}">
      <dgm:prSet/>
      <dgm:spPr/>
      <dgm:t>
        <a:bodyPr/>
        <a:lstStyle/>
        <a:p>
          <a:endParaRPr lang="en-US"/>
        </a:p>
      </dgm:t>
    </dgm:pt>
    <dgm:pt modelId="{39416F3C-4665-4910-B669-299C30563AA8}">
      <dgm:prSet/>
      <dgm:spPr/>
      <dgm:t>
        <a:bodyPr/>
        <a:lstStyle/>
        <a:p>
          <a:r>
            <a:rPr lang="en-US"/>
            <a:t>Tweak your terminal and shell (optional)</a:t>
          </a:r>
        </a:p>
      </dgm:t>
    </dgm:pt>
    <dgm:pt modelId="{F3D82E6D-F70D-4F93-8D7F-8C8B38242DCF}" type="parTrans" cxnId="{4B8E5779-6150-4E1C-B16B-FD8708A125AF}">
      <dgm:prSet/>
      <dgm:spPr/>
      <dgm:t>
        <a:bodyPr/>
        <a:lstStyle/>
        <a:p>
          <a:endParaRPr lang="en-US"/>
        </a:p>
      </dgm:t>
    </dgm:pt>
    <dgm:pt modelId="{B1633F08-FB72-4772-A76D-ADB36BE8C03B}" type="sibTrans" cxnId="{4B8E5779-6150-4E1C-B16B-FD8708A125AF}">
      <dgm:prSet/>
      <dgm:spPr/>
      <dgm:t>
        <a:bodyPr/>
        <a:lstStyle/>
        <a:p>
          <a:endParaRPr lang="en-US"/>
        </a:p>
      </dgm:t>
    </dgm:pt>
    <dgm:pt modelId="{8A5A6B03-DE4A-FB46-AE56-A15A07EB3A75}" type="pres">
      <dgm:prSet presAssocID="{220DF75F-77BF-46BE-986F-ACBF73D89063}" presName="Name0" presStyleCnt="0">
        <dgm:presLayoutVars>
          <dgm:dir/>
          <dgm:animLvl val="lvl"/>
          <dgm:resizeHandles val="exact"/>
        </dgm:presLayoutVars>
      </dgm:prSet>
      <dgm:spPr/>
    </dgm:pt>
    <dgm:pt modelId="{0145003C-4A6B-2B40-8342-D6444B1D1D50}" type="pres">
      <dgm:prSet presAssocID="{BF164B7E-27E8-491B-947C-AE210E18B834}" presName="linNode" presStyleCnt="0"/>
      <dgm:spPr/>
    </dgm:pt>
    <dgm:pt modelId="{66FFDA91-5727-0B47-BD6F-D0F82904978E}" type="pres">
      <dgm:prSet presAssocID="{BF164B7E-27E8-491B-947C-AE210E18B834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FF9A22DC-D6DD-1D44-9125-3FCF5191110D}" type="pres">
      <dgm:prSet presAssocID="{BF164B7E-27E8-491B-947C-AE210E18B834}" presName="descendantText" presStyleLbl="alignAccFollowNode1" presStyleIdx="0" presStyleCnt="5">
        <dgm:presLayoutVars>
          <dgm:bulletEnabled/>
        </dgm:presLayoutVars>
      </dgm:prSet>
      <dgm:spPr/>
    </dgm:pt>
    <dgm:pt modelId="{ED657149-434B-4148-B612-A30F1A54162C}" type="pres">
      <dgm:prSet presAssocID="{88784568-E6AC-4468-B3F7-60F162A6A4E6}" presName="sp" presStyleCnt="0"/>
      <dgm:spPr/>
    </dgm:pt>
    <dgm:pt modelId="{479A1359-BC03-0541-8A45-D61C6C86B28B}" type="pres">
      <dgm:prSet presAssocID="{2DD75739-F36B-408D-BDEC-B244254C3175}" presName="linNode" presStyleCnt="0"/>
      <dgm:spPr/>
    </dgm:pt>
    <dgm:pt modelId="{B1A0AB3C-6389-D240-BB97-BBF440A253FD}" type="pres">
      <dgm:prSet presAssocID="{2DD75739-F36B-408D-BDEC-B244254C3175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7AE3AEFF-45CE-0C42-B798-001821468075}" type="pres">
      <dgm:prSet presAssocID="{2DD75739-F36B-408D-BDEC-B244254C3175}" presName="descendantText" presStyleLbl="alignAccFollowNode1" presStyleIdx="1" presStyleCnt="5">
        <dgm:presLayoutVars>
          <dgm:bulletEnabled/>
        </dgm:presLayoutVars>
      </dgm:prSet>
      <dgm:spPr/>
    </dgm:pt>
    <dgm:pt modelId="{5FE84D02-B02B-394B-8D56-2D41C8064171}" type="pres">
      <dgm:prSet presAssocID="{C511E0EB-7B0E-47D2-BDE2-070DC715CAEF}" presName="sp" presStyleCnt="0"/>
      <dgm:spPr/>
    </dgm:pt>
    <dgm:pt modelId="{A9EDDD65-A2E3-BC4F-B11B-BDE61DC2F892}" type="pres">
      <dgm:prSet presAssocID="{ACC72CFE-ADB8-49BE-9ECB-5C7B902BDF38}" presName="linNode" presStyleCnt="0"/>
      <dgm:spPr/>
    </dgm:pt>
    <dgm:pt modelId="{C495CE94-00CF-3341-9CC1-1328604806B9}" type="pres">
      <dgm:prSet presAssocID="{ACC72CFE-ADB8-49BE-9ECB-5C7B902BDF38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6FBCEA2A-E055-C045-AD64-E7E11BBDD6E0}" type="pres">
      <dgm:prSet presAssocID="{ACC72CFE-ADB8-49BE-9ECB-5C7B902BDF38}" presName="descendantText" presStyleLbl="alignAccFollowNode1" presStyleIdx="2" presStyleCnt="5">
        <dgm:presLayoutVars>
          <dgm:bulletEnabled/>
        </dgm:presLayoutVars>
      </dgm:prSet>
      <dgm:spPr/>
    </dgm:pt>
    <dgm:pt modelId="{882D9214-7192-554C-9CD6-01CC4D30C30D}" type="pres">
      <dgm:prSet presAssocID="{999F0B89-C83B-4F76-95CE-3DC339ED40FD}" presName="sp" presStyleCnt="0"/>
      <dgm:spPr/>
    </dgm:pt>
    <dgm:pt modelId="{3E2B1E17-DEBF-1848-841D-77E9A7928B91}" type="pres">
      <dgm:prSet presAssocID="{C3472059-1205-4213-B6FB-DD76B25D3CB8}" presName="linNode" presStyleCnt="0"/>
      <dgm:spPr/>
    </dgm:pt>
    <dgm:pt modelId="{D8DCD8FA-7453-224A-A828-02A51A647479}" type="pres">
      <dgm:prSet presAssocID="{C3472059-1205-4213-B6FB-DD76B25D3CB8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159FCBEC-862D-3641-94D1-B2D5E78E0EA0}" type="pres">
      <dgm:prSet presAssocID="{C3472059-1205-4213-B6FB-DD76B25D3CB8}" presName="descendantText" presStyleLbl="alignAccFollowNode1" presStyleIdx="3" presStyleCnt="5">
        <dgm:presLayoutVars>
          <dgm:bulletEnabled/>
        </dgm:presLayoutVars>
      </dgm:prSet>
      <dgm:spPr/>
    </dgm:pt>
    <dgm:pt modelId="{26D8116D-9949-954E-87CC-FDF02C6634CF}" type="pres">
      <dgm:prSet presAssocID="{980B256F-5D34-4EC9-A625-109C09ED93AD}" presName="sp" presStyleCnt="0"/>
      <dgm:spPr/>
    </dgm:pt>
    <dgm:pt modelId="{A8A81085-0F1D-3246-961F-FD09B378C1CF}" type="pres">
      <dgm:prSet presAssocID="{E45058E0-9E7D-470D-80A5-85D5801D18A2}" presName="linNode" presStyleCnt="0"/>
      <dgm:spPr/>
    </dgm:pt>
    <dgm:pt modelId="{DB65D2FF-ADDD-3145-8900-C0C85409532B}" type="pres">
      <dgm:prSet presAssocID="{E45058E0-9E7D-470D-80A5-85D5801D18A2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DB8A4DE2-6AE7-C04B-9DBC-CD7AB2958C3D}" type="pres">
      <dgm:prSet presAssocID="{E45058E0-9E7D-470D-80A5-85D5801D18A2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F84F2501-D246-48DD-A7FE-3833D5E9E71F}" srcId="{220DF75F-77BF-46BE-986F-ACBF73D89063}" destId="{E45058E0-9E7D-470D-80A5-85D5801D18A2}" srcOrd="4" destOrd="0" parTransId="{751850B6-6C00-46C2-882E-E3D5C3B69A01}" sibTransId="{8F087788-AAD4-4804-B2F3-A3776E621E7F}"/>
    <dgm:cxn modelId="{90218A0B-99AB-3E42-A0E7-A2AD89B867BD}" type="presOf" srcId="{39416F3C-4665-4910-B669-299C30563AA8}" destId="{DB8A4DE2-6AE7-C04B-9DBC-CD7AB2958C3D}" srcOrd="0" destOrd="0" presId="urn:microsoft.com/office/officeart/2016/7/layout/VerticalSolidActionList"/>
    <dgm:cxn modelId="{4EC1C716-C6CA-4779-B6E4-217BC3BDBA74}" srcId="{220DF75F-77BF-46BE-986F-ACBF73D89063}" destId="{BF164B7E-27E8-491B-947C-AE210E18B834}" srcOrd="0" destOrd="0" parTransId="{79D2F157-F9EE-47A3-8270-E05D1CBC7617}" sibTransId="{88784568-E6AC-4468-B3F7-60F162A6A4E6}"/>
    <dgm:cxn modelId="{5256071F-4D72-2740-8BEA-F9C6F48885CB}" type="presOf" srcId="{14469157-4CE0-4994-B8E4-B12B61CA8DC8}" destId="{6FBCEA2A-E055-C045-AD64-E7E11BBDD6E0}" srcOrd="0" destOrd="0" presId="urn:microsoft.com/office/officeart/2016/7/layout/VerticalSolidActionList"/>
    <dgm:cxn modelId="{2C32EC25-996D-2B4B-B591-73C4BF4FF1C0}" type="presOf" srcId="{E45058E0-9E7D-470D-80A5-85D5801D18A2}" destId="{DB65D2FF-ADDD-3145-8900-C0C85409532B}" srcOrd="0" destOrd="0" presId="urn:microsoft.com/office/officeart/2016/7/layout/VerticalSolidActionList"/>
    <dgm:cxn modelId="{0AE7A526-5BDD-124F-9D28-5FCB991E6020}" type="presOf" srcId="{C3472059-1205-4213-B6FB-DD76B25D3CB8}" destId="{D8DCD8FA-7453-224A-A828-02A51A647479}" srcOrd="0" destOrd="0" presId="urn:microsoft.com/office/officeart/2016/7/layout/VerticalSolidActionList"/>
    <dgm:cxn modelId="{C715675A-5EEA-2648-B724-F513C87DA6C8}" type="presOf" srcId="{C9DCAEDC-BDBE-45EC-9771-226DD559830E}" destId="{159FCBEC-862D-3641-94D1-B2D5E78E0EA0}" srcOrd="0" destOrd="0" presId="urn:microsoft.com/office/officeart/2016/7/layout/VerticalSolidActionList"/>
    <dgm:cxn modelId="{F2B4145D-52CB-43AA-8CC3-F3B5B5B3F264}" srcId="{2DD75739-F36B-408D-BDEC-B244254C3175}" destId="{45301BF1-0EE6-404B-8285-4B1A2CD71C9A}" srcOrd="0" destOrd="0" parTransId="{ACDEA48B-8ECD-4EBD-BAD8-324AACDBA1D5}" sibTransId="{DB8C0BAA-33D4-461D-A059-374BBCEFA7AC}"/>
    <dgm:cxn modelId="{1802C95E-3EE5-BA41-B7A8-B82C0D8CB81E}" type="presOf" srcId="{0BA3718E-774C-49B8-95F3-05192F4B4A91}" destId="{FF9A22DC-D6DD-1D44-9125-3FCF5191110D}" srcOrd="0" destOrd="0" presId="urn:microsoft.com/office/officeart/2016/7/layout/VerticalSolidActionList"/>
    <dgm:cxn modelId="{92CE5070-F8D1-BA45-9434-63D421D36A28}" type="presOf" srcId="{2DD75739-F36B-408D-BDEC-B244254C3175}" destId="{B1A0AB3C-6389-D240-BB97-BBF440A253FD}" srcOrd="0" destOrd="0" presId="urn:microsoft.com/office/officeart/2016/7/layout/VerticalSolidActionList"/>
    <dgm:cxn modelId="{634E6F72-3549-0847-B48C-A232816F0986}" type="presOf" srcId="{45301BF1-0EE6-404B-8285-4B1A2CD71C9A}" destId="{7AE3AEFF-45CE-0C42-B798-001821468075}" srcOrd="0" destOrd="0" presId="urn:microsoft.com/office/officeart/2016/7/layout/VerticalSolidActionList"/>
    <dgm:cxn modelId="{10D6D572-42EC-4315-B4EB-D436F2FCD6CC}" srcId="{220DF75F-77BF-46BE-986F-ACBF73D89063}" destId="{ACC72CFE-ADB8-49BE-9ECB-5C7B902BDF38}" srcOrd="2" destOrd="0" parTransId="{A0BD2415-EB85-47CE-92FC-DA9305FDC113}" sibTransId="{999F0B89-C83B-4F76-95CE-3DC339ED40FD}"/>
    <dgm:cxn modelId="{789B7376-B83F-5649-AC0B-9A74A52D69FA}" type="presOf" srcId="{ACC72CFE-ADB8-49BE-9ECB-5C7B902BDF38}" destId="{C495CE94-00CF-3341-9CC1-1328604806B9}" srcOrd="0" destOrd="0" presId="urn:microsoft.com/office/officeart/2016/7/layout/VerticalSolidActionList"/>
    <dgm:cxn modelId="{4B8E5779-6150-4E1C-B16B-FD8708A125AF}" srcId="{E45058E0-9E7D-470D-80A5-85D5801D18A2}" destId="{39416F3C-4665-4910-B669-299C30563AA8}" srcOrd="0" destOrd="0" parTransId="{F3D82E6D-F70D-4F93-8D7F-8C8B38242DCF}" sibTransId="{B1633F08-FB72-4772-A76D-ADB36BE8C03B}"/>
    <dgm:cxn modelId="{F5B65F7C-8751-466B-A2D1-4C5C8C2DE416}" srcId="{BF164B7E-27E8-491B-947C-AE210E18B834}" destId="{0BA3718E-774C-49B8-95F3-05192F4B4A91}" srcOrd="0" destOrd="0" parTransId="{3D00DE78-B0E0-4CDC-92AA-AED952A2534E}" sibTransId="{D8019C69-B832-4043-A918-A679EE2A9673}"/>
    <dgm:cxn modelId="{EB7E2D8C-572A-1A43-A604-54580552DFD0}" type="presOf" srcId="{BF164B7E-27E8-491B-947C-AE210E18B834}" destId="{66FFDA91-5727-0B47-BD6F-D0F82904978E}" srcOrd="0" destOrd="0" presId="urn:microsoft.com/office/officeart/2016/7/layout/VerticalSolidActionList"/>
    <dgm:cxn modelId="{50F0969E-97F1-457C-B6BF-01B3E4433436}" srcId="{220DF75F-77BF-46BE-986F-ACBF73D89063}" destId="{2DD75739-F36B-408D-BDEC-B244254C3175}" srcOrd="1" destOrd="0" parTransId="{607455E5-120D-4A04-B35B-FFEA79518F2A}" sibTransId="{C511E0EB-7B0E-47D2-BDE2-070DC715CAEF}"/>
    <dgm:cxn modelId="{AECBC8A0-4BC9-43DD-B931-59D5A9F7D07E}" srcId="{ACC72CFE-ADB8-49BE-9ECB-5C7B902BDF38}" destId="{14469157-4CE0-4994-B8E4-B12B61CA8DC8}" srcOrd="0" destOrd="0" parTransId="{0E4BEB25-F696-4E90-8641-78502B4E1DB5}" sibTransId="{055E1A93-D164-48C0-B7C5-7167432A936F}"/>
    <dgm:cxn modelId="{05008ED1-A382-4B6B-8933-363728938A2D}" srcId="{220DF75F-77BF-46BE-986F-ACBF73D89063}" destId="{C3472059-1205-4213-B6FB-DD76B25D3CB8}" srcOrd="3" destOrd="0" parTransId="{1F0AD9B5-529F-4837-8ED9-47022E3364BA}" sibTransId="{980B256F-5D34-4EC9-A625-109C09ED93AD}"/>
    <dgm:cxn modelId="{36ADB1FB-20A9-4E0D-8750-473D02E62BFD}" srcId="{C3472059-1205-4213-B6FB-DD76B25D3CB8}" destId="{C9DCAEDC-BDBE-45EC-9771-226DD559830E}" srcOrd="0" destOrd="0" parTransId="{58AFEA3B-6450-49F0-B7F1-934F9B8A2771}" sibTransId="{1CE02E84-651E-4104-A70C-65039AEA6031}"/>
    <dgm:cxn modelId="{0709B5FC-7054-D140-9E98-90735C261ACD}" type="presOf" srcId="{220DF75F-77BF-46BE-986F-ACBF73D89063}" destId="{8A5A6B03-DE4A-FB46-AE56-A15A07EB3A75}" srcOrd="0" destOrd="0" presId="urn:microsoft.com/office/officeart/2016/7/layout/VerticalSolidActionList"/>
    <dgm:cxn modelId="{AD03DAC2-353A-674C-9371-47BB6126ACA1}" type="presParOf" srcId="{8A5A6B03-DE4A-FB46-AE56-A15A07EB3A75}" destId="{0145003C-4A6B-2B40-8342-D6444B1D1D50}" srcOrd="0" destOrd="0" presId="urn:microsoft.com/office/officeart/2016/7/layout/VerticalSolidActionList"/>
    <dgm:cxn modelId="{4D952BDF-224F-FB44-800F-ABF57F3CE512}" type="presParOf" srcId="{0145003C-4A6B-2B40-8342-D6444B1D1D50}" destId="{66FFDA91-5727-0B47-BD6F-D0F82904978E}" srcOrd="0" destOrd="0" presId="urn:microsoft.com/office/officeart/2016/7/layout/VerticalSolidActionList"/>
    <dgm:cxn modelId="{7375679D-8622-5B42-A8F8-9B9452B29D03}" type="presParOf" srcId="{0145003C-4A6B-2B40-8342-D6444B1D1D50}" destId="{FF9A22DC-D6DD-1D44-9125-3FCF5191110D}" srcOrd="1" destOrd="0" presId="urn:microsoft.com/office/officeart/2016/7/layout/VerticalSolidActionList"/>
    <dgm:cxn modelId="{0FC33F6E-F181-9044-BB53-6702F9F852CE}" type="presParOf" srcId="{8A5A6B03-DE4A-FB46-AE56-A15A07EB3A75}" destId="{ED657149-434B-4148-B612-A30F1A54162C}" srcOrd="1" destOrd="0" presId="urn:microsoft.com/office/officeart/2016/7/layout/VerticalSolidActionList"/>
    <dgm:cxn modelId="{C5AA9BCD-3FF4-BA41-8D6F-4EB8A19D8B34}" type="presParOf" srcId="{8A5A6B03-DE4A-FB46-AE56-A15A07EB3A75}" destId="{479A1359-BC03-0541-8A45-D61C6C86B28B}" srcOrd="2" destOrd="0" presId="urn:microsoft.com/office/officeart/2016/7/layout/VerticalSolidActionList"/>
    <dgm:cxn modelId="{7446C02E-5FD6-5648-BF97-908C71F35A66}" type="presParOf" srcId="{479A1359-BC03-0541-8A45-D61C6C86B28B}" destId="{B1A0AB3C-6389-D240-BB97-BBF440A253FD}" srcOrd="0" destOrd="0" presId="urn:microsoft.com/office/officeart/2016/7/layout/VerticalSolidActionList"/>
    <dgm:cxn modelId="{06C1AB05-7E2D-434A-9020-44471ABAF200}" type="presParOf" srcId="{479A1359-BC03-0541-8A45-D61C6C86B28B}" destId="{7AE3AEFF-45CE-0C42-B798-001821468075}" srcOrd="1" destOrd="0" presId="urn:microsoft.com/office/officeart/2016/7/layout/VerticalSolidActionList"/>
    <dgm:cxn modelId="{BE45E095-D7FC-8D45-93D8-945BF2B6F5D7}" type="presParOf" srcId="{8A5A6B03-DE4A-FB46-AE56-A15A07EB3A75}" destId="{5FE84D02-B02B-394B-8D56-2D41C8064171}" srcOrd="3" destOrd="0" presId="urn:microsoft.com/office/officeart/2016/7/layout/VerticalSolidActionList"/>
    <dgm:cxn modelId="{90018E44-40AF-5B49-8769-82C7234D9C7E}" type="presParOf" srcId="{8A5A6B03-DE4A-FB46-AE56-A15A07EB3A75}" destId="{A9EDDD65-A2E3-BC4F-B11B-BDE61DC2F892}" srcOrd="4" destOrd="0" presId="urn:microsoft.com/office/officeart/2016/7/layout/VerticalSolidActionList"/>
    <dgm:cxn modelId="{502CE55B-063F-2743-AD68-A889CB9C748A}" type="presParOf" srcId="{A9EDDD65-A2E3-BC4F-B11B-BDE61DC2F892}" destId="{C495CE94-00CF-3341-9CC1-1328604806B9}" srcOrd="0" destOrd="0" presId="urn:microsoft.com/office/officeart/2016/7/layout/VerticalSolidActionList"/>
    <dgm:cxn modelId="{518AF30D-8C79-CD43-97F1-78E8919F8FF4}" type="presParOf" srcId="{A9EDDD65-A2E3-BC4F-B11B-BDE61DC2F892}" destId="{6FBCEA2A-E055-C045-AD64-E7E11BBDD6E0}" srcOrd="1" destOrd="0" presId="urn:microsoft.com/office/officeart/2016/7/layout/VerticalSolidActionList"/>
    <dgm:cxn modelId="{DC7720E9-0FBE-7645-BE19-F0C60CA8AB40}" type="presParOf" srcId="{8A5A6B03-DE4A-FB46-AE56-A15A07EB3A75}" destId="{882D9214-7192-554C-9CD6-01CC4D30C30D}" srcOrd="5" destOrd="0" presId="urn:microsoft.com/office/officeart/2016/7/layout/VerticalSolidActionList"/>
    <dgm:cxn modelId="{E8F5F099-5C28-704D-8337-1F40EDA46DF8}" type="presParOf" srcId="{8A5A6B03-DE4A-FB46-AE56-A15A07EB3A75}" destId="{3E2B1E17-DEBF-1848-841D-77E9A7928B91}" srcOrd="6" destOrd="0" presId="urn:microsoft.com/office/officeart/2016/7/layout/VerticalSolidActionList"/>
    <dgm:cxn modelId="{B8EE599E-56FA-E846-8D0C-9731A947DCA0}" type="presParOf" srcId="{3E2B1E17-DEBF-1848-841D-77E9A7928B91}" destId="{D8DCD8FA-7453-224A-A828-02A51A647479}" srcOrd="0" destOrd="0" presId="urn:microsoft.com/office/officeart/2016/7/layout/VerticalSolidActionList"/>
    <dgm:cxn modelId="{C179C94C-F9CA-4940-BDDE-4B28E020DF5C}" type="presParOf" srcId="{3E2B1E17-DEBF-1848-841D-77E9A7928B91}" destId="{159FCBEC-862D-3641-94D1-B2D5E78E0EA0}" srcOrd="1" destOrd="0" presId="urn:microsoft.com/office/officeart/2016/7/layout/VerticalSolidActionList"/>
    <dgm:cxn modelId="{4FED226D-7FBB-2348-AD38-624340118008}" type="presParOf" srcId="{8A5A6B03-DE4A-FB46-AE56-A15A07EB3A75}" destId="{26D8116D-9949-954E-87CC-FDF02C6634CF}" srcOrd="7" destOrd="0" presId="urn:microsoft.com/office/officeart/2016/7/layout/VerticalSolidActionList"/>
    <dgm:cxn modelId="{DAD9B26F-B4CD-574D-A72B-6A672447868A}" type="presParOf" srcId="{8A5A6B03-DE4A-FB46-AE56-A15A07EB3A75}" destId="{A8A81085-0F1D-3246-961F-FD09B378C1CF}" srcOrd="8" destOrd="0" presId="urn:microsoft.com/office/officeart/2016/7/layout/VerticalSolidActionList"/>
    <dgm:cxn modelId="{D81C0148-7B87-2A4B-BC83-5A657307022D}" type="presParOf" srcId="{A8A81085-0F1D-3246-961F-FD09B378C1CF}" destId="{DB65D2FF-ADDD-3145-8900-C0C85409532B}" srcOrd="0" destOrd="0" presId="urn:microsoft.com/office/officeart/2016/7/layout/VerticalSolidActionList"/>
    <dgm:cxn modelId="{F0AF4C8F-E3F7-344B-8445-6EFF08CD505C}" type="presParOf" srcId="{A8A81085-0F1D-3246-961F-FD09B378C1CF}" destId="{DB8A4DE2-6AE7-C04B-9DBC-CD7AB2958C3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B2E141-5F54-4325-99F8-8CE38151017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FC6416-6B32-46F1-9FD9-A0E8A57504F1}">
      <dgm:prSet/>
      <dgm:spPr/>
      <dgm:t>
        <a:bodyPr/>
        <a:lstStyle/>
        <a:p>
          <a:r>
            <a:rPr lang="en-US"/>
            <a:t>Easiest install/setup, best native experience</a:t>
          </a:r>
        </a:p>
      </dgm:t>
    </dgm:pt>
    <dgm:pt modelId="{0F869263-4CB9-4F75-A897-7EFBBC764A58}" type="parTrans" cxnId="{035D8F25-C08C-4BD0-B985-D928A7485E70}">
      <dgm:prSet/>
      <dgm:spPr/>
      <dgm:t>
        <a:bodyPr/>
        <a:lstStyle/>
        <a:p>
          <a:endParaRPr lang="en-US"/>
        </a:p>
      </dgm:t>
    </dgm:pt>
    <dgm:pt modelId="{FD2CBD7C-9FBE-4742-A200-8619E80FADF9}" type="sibTrans" cxnId="{035D8F25-C08C-4BD0-B985-D928A7485E70}">
      <dgm:prSet/>
      <dgm:spPr/>
      <dgm:t>
        <a:bodyPr/>
        <a:lstStyle/>
        <a:p>
          <a:endParaRPr lang="en-US"/>
        </a:p>
      </dgm:t>
    </dgm:pt>
    <dgm:pt modelId="{FA22CBDE-D03A-44B0-ACC2-064485A189A7}">
      <dgm:prSet/>
      <dgm:spPr/>
      <dgm:t>
        <a:bodyPr/>
        <a:lstStyle/>
        <a:p>
          <a:r>
            <a:rPr lang="en-US"/>
            <a:t>Three main ways to install: script, store, or docker-machine</a:t>
          </a:r>
        </a:p>
      </dgm:t>
    </dgm:pt>
    <dgm:pt modelId="{DFB67879-93FB-4232-9873-997D9263E4A3}" type="parTrans" cxnId="{8F7BEED5-5669-4B03-9B7D-994B2B9E87E4}">
      <dgm:prSet/>
      <dgm:spPr/>
      <dgm:t>
        <a:bodyPr/>
        <a:lstStyle/>
        <a:p>
          <a:endParaRPr lang="en-US"/>
        </a:p>
      </dgm:t>
    </dgm:pt>
    <dgm:pt modelId="{A32C298C-6A08-4540-9AA9-1FE732964267}" type="sibTrans" cxnId="{8F7BEED5-5669-4B03-9B7D-994B2B9E87E4}">
      <dgm:prSet/>
      <dgm:spPr/>
      <dgm:t>
        <a:bodyPr/>
        <a:lstStyle/>
        <a:p>
          <a:endParaRPr lang="en-US"/>
        </a:p>
      </dgm:t>
    </dgm:pt>
    <dgm:pt modelId="{70279DC1-B0BF-4533-8E20-802C585C3096}">
      <dgm:prSet/>
      <dgm:spPr/>
      <dgm:t>
        <a:bodyPr/>
        <a:lstStyle/>
        <a:p>
          <a:r>
            <a:rPr lang="en-US"/>
            <a:t>get.docker.com script (latest Edge release)</a:t>
          </a:r>
        </a:p>
      </dgm:t>
    </dgm:pt>
    <dgm:pt modelId="{235D68A7-DA04-4C20-8BE9-2A97F88F073B}" type="parTrans" cxnId="{CE0FF9A2-BD1B-42C3-8448-A7103D950D56}">
      <dgm:prSet/>
      <dgm:spPr/>
      <dgm:t>
        <a:bodyPr/>
        <a:lstStyle/>
        <a:p>
          <a:endParaRPr lang="en-US"/>
        </a:p>
      </dgm:t>
    </dgm:pt>
    <dgm:pt modelId="{6BBBB4C6-5299-4898-B8C4-2ACA24BAEA9F}" type="sibTrans" cxnId="{CE0FF9A2-BD1B-42C3-8448-A7103D950D56}">
      <dgm:prSet/>
      <dgm:spPr/>
      <dgm:t>
        <a:bodyPr/>
        <a:lstStyle/>
        <a:p>
          <a:endParaRPr lang="en-US"/>
        </a:p>
      </dgm:t>
    </dgm:pt>
    <dgm:pt modelId="{8CCB4E99-7DAE-403A-AFBF-241E28079398}">
      <dgm:prSet/>
      <dgm:spPr/>
      <dgm:t>
        <a:bodyPr/>
        <a:lstStyle/>
        <a:p>
          <a:r>
            <a:rPr lang="en-US"/>
            <a:t>curl -sSL https://get.docker.com/ | sh</a:t>
          </a:r>
        </a:p>
      </dgm:t>
    </dgm:pt>
    <dgm:pt modelId="{F9DE9625-54B0-4365-9341-85223FD9D66D}" type="parTrans" cxnId="{287F9809-76D3-4CE3-B293-B46E01FE3DBA}">
      <dgm:prSet/>
      <dgm:spPr/>
      <dgm:t>
        <a:bodyPr/>
        <a:lstStyle/>
        <a:p>
          <a:endParaRPr lang="en-US"/>
        </a:p>
      </dgm:t>
    </dgm:pt>
    <dgm:pt modelId="{CD8E8939-AEA2-4979-B1E4-B8923530DD0D}" type="sibTrans" cxnId="{287F9809-76D3-4CE3-B293-B46E01FE3DBA}">
      <dgm:prSet/>
      <dgm:spPr/>
      <dgm:t>
        <a:bodyPr/>
        <a:lstStyle/>
        <a:p>
          <a:endParaRPr lang="en-US"/>
        </a:p>
      </dgm:t>
    </dgm:pt>
    <dgm:pt modelId="{9307DFE4-EA04-46CE-98F3-C653561D03A1}">
      <dgm:prSet/>
      <dgm:spPr/>
      <dgm:t>
        <a:bodyPr/>
        <a:lstStyle/>
        <a:p>
          <a:r>
            <a:rPr lang="en-US" u="sng">
              <a:uFillTx/>
            </a:rPr>
            <a:t>store.docker.com</a:t>
          </a:r>
          <a:r>
            <a:rPr lang="en-US"/>
            <a:t> has instructions for each distro</a:t>
          </a:r>
        </a:p>
      </dgm:t>
    </dgm:pt>
    <dgm:pt modelId="{3D6CE766-F678-4991-ABB3-3FB6AD4368C7}" type="parTrans" cxnId="{FBE9B690-979C-4D29-A281-5A07F0A4AF32}">
      <dgm:prSet/>
      <dgm:spPr/>
      <dgm:t>
        <a:bodyPr/>
        <a:lstStyle/>
        <a:p>
          <a:endParaRPr lang="en-US"/>
        </a:p>
      </dgm:t>
    </dgm:pt>
    <dgm:pt modelId="{8AE0395D-D515-4E54-B288-CF9587684321}" type="sibTrans" cxnId="{FBE9B690-979C-4D29-A281-5A07F0A4AF32}">
      <dgm:prSet/>
      <dgm:spPr/>
      <dgm:t>
        <a:bodyPr/>
        <a:lstStyle/>
        <a:p>
          <a:endParaRPr lang="en-US"/>
        </a:p>
      </dgm:t>
    </dgm:pt>
    <dgm:pt modelId="{D466D2BC-24F9-4088-BE57-C9EB7A4DF912}">
      <dgm:prSet/>
      <dgm:spPr/>
      <dgm:t>
        <a:bodyPr/>
        <a:lstStyle/>
        <a:p>
          <a:r>
            <a:rPr lang="en-US"/>
            <a:t>RHEL officially only supports Docker EE (paid), but CentOS will work</a:t>
          </a:r>
        </a:p>
      </dgm:t>
    </dgm:pt>
    <dgm:pt modelId="{D214718F-497E-4911-A1AD-1F1639A24699}" type="parTrans" cxnId="{51608ADA-4747-4790-8957-EA1D1A89B7D4}">
      <dgm:prSet/>
      <dgm:spPr/>
      <dgm:t>
        <a:bodyPr/>
        <a:lstStyle/>
        <a:p>
          <a:endParaRPr lang="en-US"/>
        </a:p>
      </dgm:t>
    </dgm:pt>
    <dgm:pt modelId="{30C611F2-35DA-4224-8954-6FA4507BDC85}" type="sibTrans" cxnId="{51608ADA-4747-4790-8957-EA1D1A89B7D4}">
      <dgm:prSet/>
      <dgm:spPr/>
      <dgm:t>
        <a:bodyPr/>
        <a:lstStyle/>
        <a:p>
          <a:endParaRPr lang="en-US"/>
        </a:p>
      </dgm:t>
    </dgm:pt>
    <dgm:pt modelId="{77D15755-1F5A-46B7-B02C-1DC4BB2B2B7A}">
      <dgm:prSet/>
      <dgm:spPr/>
      <dgm:t>
        <a:bodyPr/>
        <a:lstStyle/>
        <a:p>
          <a:r>
            <a:rPr lang="en-US"/>
            <a:t>Installing in a VM, Cloud Instance, all are the same process</a:t>
          </a:r>
        </a:p>
      </dgm:t>
    </dgm:pt>
    <dgm:pt modelId="{33C90F63-FAB2-4AD1-A7D5-0F5AB22CEC1E}" type="parTrans" cxnId="{2BF1295C-0123-4FBB-B20D-28FC5F14BD67}">
      <dgm:prSet/>
      <dgm:spPr/>
      <dgm:t>
        <a:bodyPr/>
        <a:lstStyle/>
        <a:p>
          <a:endParaRPr lang="en-US"/>
        </a:p>
      </dgm:t>
    </dgm:pt>
    <dgm:pt modelId="{1983E604-F6BD-47DB-9DB3-D5E5D12D1364}" type="sibTrans" cxnId="{2BF1295C-0123-4FBB-B20D-28FC5F14BD67}">
      <dgm:prSet/>
      <dgm:spPr/>
      <dgm:t>
        <a:bodyPr/>
        <a:lstStyle/>
        <a:p>
          <a:endParaRPr lang="en-US"/>
        </a:p>
      </dgm:t>
    </dgm:pt>
    <dgm:pt modelId="{2713CC1D-726B-406A-8A93-CFC0679181CF}">
      <dgm:prSet/>
      <dgm:spPr/>
      <dgm:t>
        <a:bodyPr/>
        <a:lstStyle/>
        <a:p>
          <a:r>
            <a:rPr lang="en-US"/>
            <a:t>May not work for unlisted distros (Amazon Linux, Linode Linux, etc.)</a:t>
          </a:r>
        </a:p>
      </dgm:t>
    </dgm:pt>
    <dgm:pt modelId="{903F0B26-2D9B-4361-8398-11E7D9F14DD9}" type="parTrans" cxnId="{A3FA04D1-90F9-4CC2-ACA6-2C96D31BCA9C}">
      <dgm:prSet/>
      <dgm:spPr/>
      <dgm:t>
        <a:bodyPr/>
        <a:lstStyle/>
        <a:p>
          <a:endParaRPr lang="en-US"/>
        </a:p>
      </dgm:t>
    </dgm:pt>
    <dgm:pt modelId="{7DE3AFFE-1853-4C6B-92BB-03023CDA50C0}" type="sibTrans" cxnId="{A3FA04D1-90F9-4CC2-ACA6-2C96D31BCA9C}">
      <dgm:prSet/>
      <dgm:spPr/>
      <dgm:t>
        <a:bodyPr/>
        <a:lstStyle/>
        <a:p>
          <a:endParaRPr lang="en-US"/>
        </a:p>
      </dgm:t>
    </dgm:pt>
    <dgm:pt modelId="{3A2F939C-6FD9-4456-80F5-6DD767D2D909}">
      <dgm:prSet/>
      <dgm:spPr/>
      <dgm:t>
        <a:bodyPr/>
        <a:lstStyle/>
        <a:p>
          <a:r>
            <a:rPr lang="en-US"/>
            <a:t>Don't use pre-installed setups (Digital Ocean, Linode, etc.)</a:t>
          </a:r>
        </a:p>
      </dgm:t>
    </dgm:pt>
    <dgm:pt modelId="{137A5E6C-BD48-4009-9BFC-E145D55A496D}" type="parTrans" cxnId="{92F505CB-9468-486A-B80C-AEE64B8C3514}">
      <dgm:prSet/>
      <dgm:spPr/>
      <dgm:t>
        <a:bodyPr/>
        <a:lstStyle/>
        <a:p>
          <a:endParaRPr lang="en-US"/>
        </a:p>
      </dgm:t>
    </dgm:pt>
    <dgm:pt modelId="{FEC62232-0D79-4497-863B-E73D93107758}" type="sibTrans" cxnId="{92F505CB-9468-486A-B80C-AEE64B8C3514}">
      <dgm:prSet/>
      <dgm:spPr/>
      <dgm:t>
        <a:bodyPr/>
        <a:lstStyle/>
        <a:p>
          <a:endParaRPr lang="en-US"/>
        </a:p>
      </dgm:t>
    </dgm:pt>
    <dgm:pt modelId="{B771ED76-500C-8B43-B1C7-CC6E15C4A282}" type="pres">
      <dgm:prSet presAssocID="{AAB2E141-5F54-4325-99F8-8CE38151017A}" presName="linear" presStyleCnt="0">
        <dgm:presLayoutVars>
          <dgm:animLvl val="lvl"/>
          <dgm:resizeHandles val="exact"/>
        </dgm:presLayoutVars>
      </dgm:prSet>
      <dgm:spPr/>
    </dgm:pt>
    <dgm:pt modelId="{8193A42C-72F2-D949-AEA3-41CC10945E62}" type="pres">
      <dgm:prSet presAssocID="{2CFC6416-6B32-46F1-9FD9-A0E8A57504F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2C6181A-8C85-1344-9E31-5D1679BFE10A}" type="pres">
      <dgm:prSet presAssocID="{FD2CBD7C-9FBE-4742-A200-8619E80FADF9}" presName="spacer" presStyleCnt="0"/>
      <dgm:spPr/>
    </dgm:pt>
    <dgm:pt modelId="{F11892A3-627F-F240-A6A0-80926E3079C2}" type="pres">
      <dgm:prSet presAssocID="{FA22CBDE-D03A-44B0-ACC2-064485A189A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FA6BCE5-32D8-7C4D-831C-1CD6162B582F}" type="pres">
      <dgm:prSet presAssocID="{A32C298C-6A08-4540-9AA9-1FE732964267}" presName="spacer" presStyleCnt="0"/>
      <dgm:spPr/>
    </dgm:pt>
    <dgm:pt modelId="{7BD28B01-2F27-F74B-8321-F92EB8003BB9}" type="pres">
      <dgm:prSet presAssocID="{70279DC1-B0BF-4533-8E20-802C585C309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14CA4B6-6D1F-474B-8D17-1156BF9032E0}" type="pres">
      <dgm:prSet presAssocID="{70279DC1-B0BF-4533-8E20-802C585C3096}" presName="childText" presStyleLbl="revTx" presStyleIdx="0" presStyleCnt="1">
        <dgm:presLayoutVars>
          <dgm:bulletEnabled val="1"/>
        </dgm:presLayoutVars>
      </dgm:prSet>
      <dgm:spPr/>
    </dgm:pt>
    <dgm:pt modelId="{D121B281-B047-0D4D-A0D2-0260981DD580}" type="pres">
      <dgm:prSet presAssocID="{9307DFE4-EA04-46CE-98F3-C653561D03A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94D87AF-9DC3-FD41-862C-E235E02F355A}" type="pres">
      <dgm:prSet presAssocID="{8AE0395D-D515-4E54-B288-CF9587684321}" presName="spacer" presStyleCnt="0"/>
      <dgm:spPr/>
    </dgm:pt>
    <dgm:pt modelId="{59D170DE-D404-9443-BC9D-12B2AF157B79}" type="pres">
      <dgm:prSet presAssocID="{D466D2BC-24F9-4088-BE57-C9EB7A4DF91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4B92C12-E205-9840-BED8-57F2AD850A9A}" type="pres">
      <dgm:prSet presAssocID="{30C611F2-35DA-4224-8954-6FA4507BDC85}" presName="spacer" presStyleCnt="0"/>
      <dgm:spPr/>
    </dgm:pt>
    <dgm:pt modelId="{E733427A-E005-AC42-832D-C55D896393D8}" type="pres">
      <dgm:prSet presAssocID="{77D15755-1F5A-46B7-B02C-1DC4BB2B2B7A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5BE8D5B-A7B9-9B49-9FD2-D13FFF93EA2E}" type="pres">
      <dgm:prSet presAssocID="{1983E604-F6BD-47DB-9DB3-D5E5D12D1364}" presName="spacer" presStyleCnt="0"/>
      <dgm:spPr/>
    </dgm:pt>
    <dgm:pt modelId="{835D428F-02DF-9341-B9A0-0EB27764CE03}" type="pres">
      <dgm:prSet presAssocID="{2713CC1D-726B-406A-8A93-CFC0679181C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7951BD1-CA94-0649-866D-29FB3D46E404}" type="pres">
      <dgm:prSet presAssocID="{7DE3AFFE-1853-4C6B-92BB-03023CDA50C0}" presName="spacer" presStyleCnt="0"/>
      <dgm:spPr/>
    </dgm:pt>
    <dgm:pt modelId="{DD9967F3-EEC0-584F-B6AE-7AC1A495C2FB}" type="pres">
      <dgm:prSet presAssocID="{3A2F939C-6FD9-4456-80F5-6DD767D2D909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87F9809-76D3-4CE3-B293-B46E01FE3DBA}" srcId="{70279DC1-B0BF-4533-8E20-802C585C3096}" destId="{8CCB4E99-7DAE-403A-AFBF-241E28079398}" srcOrd="0" destOrd="0" parTransId="{F9DE9625-54B0-4365-9341-85223FD9D66D}" sibTransId="{CD8E8939-AEA2-4979-B1E4-B8923530DD0D}"/>
    <dgm:cxn modelId="{2AE1C10A-AE32-2649-B8E7-4DE8306697BD}" type="presOf" srcId="{3A2F939C-6FD9-4456-80F5-6DD767D2D909}" destId="{DD9967F3-EEC0-584F-B6AE-7AC1A495C2FB}" srcOrd="0" destOrd="0" presId="urn:microsoft.com/office/officeart/2005/8/layout/vList2"/>
    <dgm:cxn modelId="{92264E1A-6516-0346-9899-787774D3E1D4}" type="presOf" srcId="{2CFC6416-6B32-46F1-9FD9-A0E8A57504F1}" destId="{8193A42C-72F2-D949-AEA3-41CC10945E62}" srcOrd="0" destOrd="0" presId="urn:microsoft.com/office/officeart/2005/8/layout/vList2"/>
    <dgm:cxn modelId="{035D8F25-C08C-4BD0-B985-D928A7485E70}" srcId="{AAB2E141-5F54-4325-99F8-8CE38151017A}" destId="{2CFC6416-6B32-46F1-9FD9-A0E8A57504F1}" srcOrd="0" destOrd="0" parTransId="{0F869263-4CB9-4F75-A897-7EFBBC764A58}" sibTransId="{FD2CBD7C-9FBE-4742-A200-8619E80FADF9}"/>
    <dgm:cxn modelId="{484A1F2D-8CE4-7647-9E1F-E5F69AE6CF5E}" type="presOf" srcId="{77D15755-1F5A-46B7-B02C-1DC4BB2B2B7A}" destId="{E733427A-E005-AC42-832D-C55D896393D8}" srcOrd="0" destOrd="0" presId="urn:microsoft.com/office/officeart/2005/8/layout/vList2"/>
    <dgm:cxn modelId="{C2A9F935-B7A6-264C-AE6E-6078A045C770}" type="presOf" srcId="{9307DFE4-EA04-46CE-98F3-C653561D03A1}" destId="{D121B281-B047-0D4D-A0D2-0260981DD580}" srcOrd="0" destOrd="0" presId="urn:microsoft.com/office/officeart/2005/8/layout/vList2"/>
    <dgm:cxn modelId="{85756D57-43FF-E241-ACDB-14EF16D88B3D}" type="presOf" srcId="{70279DC1-B0BF-4533-8E20-802C585C3096}" destId="{7BD28B01-2F27-F74B-8321-F92EB8003BB9}" srcOrd="0" destOrd="0" presId="urn:microsoft.com/office/officeart/2005/8/layout/vList2"/>
    <dgm:cxn modelId="{2BF1295C-0123-4FBB-B20D-28FC5F14BD67}" srcId="{AAB2E141-5F54-4325-99F8-8CE38151017A}" destId="{77D15755-1F5A-46B7-B02C-1DC4BB2B2B7A}" srcOrd="5" destOrd="0" parTransId="{33C90F63-FAB2-4AD1-A7D5-0F5AB22CEC1E}" sibTransId="{1983E604-F6BD-47DB-9DB3-D5E5D12D1364}"/>
    <dgm:cxn modelId="{1E02B25E-7D72-834E-A419-FE93AE9A93D0}" type="presOf" srcId="{D466D2BC-24F9-4088-BE57-C9EB7A4DF912}" destId="{59D170DE-D404-9443-BC9D-12B2AF157B79}" srcOrd="0" destOrd="0" presId="urn:microsoft.com/office/officeart/2005/8/layout/vList2"/>
    <dgm:cxn modelId="{BB9A696B-760E-624D-89E1-42A546478E3F}" type="presOf" srcId="{2713CC1D-726B-406A-8A93-CFC0679181CF}" destId="{835D428F-02DF-9341-B9A0-0EB27764CE03}" srcOrd="0" destOrd="0" presId="urn:microsoft.com/office/officeart/2005/8/layout/vList2"/>
    <dgm:cxn modelId="{B3807F74-9A6F-7E4C-8955-B8451905C8CF}" type="presOf" srcId="{AAB2E141-5F54-4325-99F8-8CE38151017A}" destId="{B771ED76-500C-8B43-B1C7-CC6E15C4A282}" srcOrd="0" destOrd="0" presId="urn:microsoft.com/office/officeart/2005/8/layout/vList2"/>
    <dgm:cxn modelId="{FBE9B690-979C-4D29-A281-5A07F0A4AF32}" srcId="{AAB2E141-5F54-4325-99F8-8CE38151017A}" destId="{9307DFE4-EA04-46CE-98F3-C653561D03A1}" srcOrd="3" destOrd="0" parTransId="{3D6CE766-F678-4991-ABB3-3FB6AD4368C7}" sibTransId="{8AE0395D-D515-4E54-B288-CF9587684321}"/>
    <dgm:cxn modelId="{CE0FF9A2-BD1B-42C3-8448-A7103D950D56}" srcId="{AAB2E141-5F54-4325-99F8-8CE38151017A}" destId="{70279DC1-B0BF-4533-8E20-802C585C3096}" srcOrd="2" destOrd="0" parTransId="{235D68A7-DA04-4C20-8BE9-2A97F88F073B}" sibTransId="{6BBBB4C6-5299-4898-B8C4-2ACA24BAEA9F}"/>
    <dgm:cxn modelId="{FA786AAC-9312-7941-B6CB-88B85B1DD621}" type="presOf" srcId="{8CCB4E99-7DAE-403A-AFBF-241E28079398}" destId="{714CA4B6-6D1F-474B-8D17-1156BF9032E0}" srcOrd="0" destOrd="0" presId="urn:microsoft.com/office/officeart/2005/8/layout/vList2"/>
    <dgm:cxn modelId="{23BCC5BA-57C7-2C46-B182-C41966009711}" type="presOf" srcId="{FA22CBDE-D03A-44B0-ACC2-064485A189A7}" destId="{F11892A3-627F-F240-A6A0-80926E3079C2}" srcOrd="0" destOrd="0" presId="urn:microsoft.com/office/officeart/2005/8/layout/vList2"/>
    <dgm:cxn modelId="{92F505CB-9468-486A-B80C-AEE64B8C3514}" srcId="{AAB2E141-5F54-4325-99F8-8CE38151017A}" destId="{3A2F939C-6FD9-4456-80F5-6DD767D2D909}" srcOrd="7" destOrd="0" parTransId="{137A5E6C-BD48-4009-9BFC-E145D55A496D}" sibTransId="{FEC62232-0D79-4497-863B-E73D93107758}"/>
    <dgm:cxn modelId="{A3FA04D1-90F9-4CC2-ACA6-2C96D31BCA9C}" srcId="{AAB2E141-5F54-4325-99F8-8CE38151017A}" destId="{2713CC1D-726B-406A-8A93-CFC0679181CF}" srcOrd="6" destOrd="0" parTransId="{903F0B26-2D9B-4361-8398-11E7D9F14DD9}" sibTransId="{7DE3AFFE-1853-4C6B-92BB-03023CDA50C0}"/>
    <dgm:cxn modelId="{8F7BEED5-5669-4B03-9B7D-994B2B9E87E4}" srcId="{AAB2E141-5F54-4325-99F8-8CE38151017A}" destId="{FA22CBDE-D03A-44B0-ACC2-064485A189A7}" srcOrd="1" destOrd="0" parTransId="{DFB67879-93FB-4232-9873-997D9263E4A3}" sibTransId="{A32C298C-6A08-4540-9AA9-1FE732964267}"/>
    <dgm:cxn modelId="{51608ADA-4747-4790-8957-EA1D1A89B7D4}" srcId="{AAB2E141-5F54-4325-99F8-8CE38151017A}" destId="{D466D2BC-24F9-4088-BE57-C9EB7A4DF912}" srcOrd="4" destOrd="0" parTransId="{D214718F-497E-4911-A1AD-1F1639A24699}" sibTransId="{30C611F2-35DA-4224-8954-6FA4507BDC85}"/>
    <dgm:cxn modelId="{3364616F-E09C-4A41-BC7B-54B1954B004A}" type="presParOf" srcId="{B771ED76-500C-8B43-B1C7-CC6E15C4A282}" destId="{8193A42C-72F2-D949-AEA3-41CC10945E62}" srcOrd="0" destOrd="0" presId="urn:microsoft.com/office/officeart/2005/8/layout/vList2"/>
    <dgm:cxn modelId="{52CE96B5-982E-5C48-B7A2-467A7D0ADBF4}" type="presParOf" srcId="{B771ED76-500C-8B43-B1C7-CC6E15C4A282}" destId="{B2C6181A-8C85-1344-9E31-5D1679BFE10A}" srcOrd="1" destOrd="0" presId="urn:microsoft.com/office/officeart/2005/8/layout/vList2"/>
    <dgm:cxn modelId="{3E2E266C-A7A3-1D4D-9DB4-BAD61E52384C}" type="presParOf" srcId="{B771ED76-500C-8B43-B1C7-CC6E15C4A282}" destId="{F11892A3-627F-F240-A6A0-80926E3079C2}" srcOrd="2" destOrd="0" presId="urn:microsoft.com/office/officeart/2005/8/layout/vList2"/>
    <dgm:cxn modelId="{FD8B526B-D6DD-6E49-9C8B-A5F787D0074D}" type="presParOf" srcId="{B771ED76-500C-8B43-B1C7-CC6E15C4A282}" destId="{0FA6BCE5-32D8-7C4D-831C-1CD6162B582F}" srcOrd="3" destOrd="0" presId="urn:microsoft.com/office/officeart/2005/8/layout/vList2"/>
    <dgm:cxn modelId="{73552E6E-B161-844A-A5AA-72391D7379DD}" type="presParOf" srcId="{B771ED76-500C-8B43-B1C7-CC6E15C4A282}" destId="{7BD28B01-2F27-F74B-8321-F92EB8003BB9}" srcOrd="4" destOrd="0" presId="urn:microsoft.com/office/officeart/2005/8/layout/vList2"/>
    <dgm:cxn modelId="{23943E0B-8FF5-B14B-81D2-641102C27E95}" type="presParOf" srcId="{B771ED76-500C-8B43-B1C7-CC6E15C4A282}" destId="{714CA4B6-6D1F-474B-8D17-1156BF9032E0}" srcOrd="5" destOrd="0" presId="urn:microsoft.com/office/officeart/2005/8/layout/vList2"/>
    <dgm:cxn modelId="{97F9962E-F6BD-7840-8948-118F79C68060}" type="presParOf" srcId="{B771ED76-500C-8B43-B1C7-CC6E15C4A282}" destId="{D121B281-B047-0D4D-A0D2-0260981DD580}" srcOrd="6" destOrd="0" presId="urn:microsoft.com/office/officeart/2005/8/layout/vList2"/>
    <dgm:cxn modelId="{114B7412-6518-FC49-8095-257FD052C515}" type="presParOf" srcId="{B771ED76-500C-8B43-B1C7-CC6E15C4A282}" destId="{794D87AF-9DC3-FD41-862C-E235E02F355A}" srcOrd="7" destOrd="0" presId="urn:microsoft.com/office/officeart/2005/8/layout/vList2"/>
    <dgm:cxn modelId="{55FF5D5F-1549-8244-B8B0-382C88B99262}" type="presParOf" srcId="{B771ED76-500C-8B43-B1C7-CC6E15C4A282}" destId="{59D170DE-D404-9443-BC9D-12B2AF157B79}" srcOrd="8" destOrd="0" presId="urn:microsoft.com/office/officeart/2005/8/layout/vList2"/>
    <dgm:cxn modelId="{988BAA75-2DAE-0D49-967E-5C7145C2BA28}" type="presParOf" srcId="{B771ED76-500C-8B43-B1C7-CC6E15C4A282}" destId="{64B92C12-E205-9840-BED8-57F2AD850A9A}" srcOrd="9" destOrd="0" presId="urn:microsoft.com/office/officeart/2005/8/layout/vList2"/>
    <dgm:cxn modelId="{BE5C3B51-5C95-B647-B63B-CB9C58C23795}" type="presParOf" srcId="{B771ED76-500C-8B43-B1C7-CC6E15C4A282}" destId="{E733427A-E005-AC42-832D-C55D896393D8}" srcOrd="10" destOrd="0" presId="urn:microsoft.com/office/officeart/2005/8/layout/vList2"/>
    <dgm:cxn modelId="{2980A7BB-4084-0B41-B721-A26932A7621A}" type="presParOf" srcId="{B771ED76-500C-8B43-B1C7-CC6E15C4A282}" destId="{75BE8D5B-A7B9-9B49-9FD2-D13FFF93EA2E}" srcOrd="11" destOrd="0" presId="urn:microsoft.com/office/officeart/2005/8/layout/vList2"/>
    <dgm:cxn modelId="{2FE7A145-BEA6-A143-8C39-3A0FA3E8D740}" type="presParOf" srcId="{B771ED76-500C-8B43-B1C7-CC6E15C4A282}" destId="{835D428F-02DF-9341-B9A0-0EB27764CE03}" srcOrd="12" destOrd="0" presId="urn:microsoft.com/office/officeart/2005/8/layout/vList2"/>
    <dgm:cxn modelId="{9CF421BE-74F8-184F-859E-04DF070C0CFE}" type="presParOf" srcId="{B771ED76-500C-8B43-B1C7-CC6E15C4A282}" destId="{87951BD1-CA94-0649-866D-29FB3D46E404}" srcOrd="13" destOrd="0" presId="urn:microsoft.com/office/officeart/2005/8/layout/vList2"/>
    <dgm:cxn modelId="{F8461423-42E6-FF4B-8EFA-F9ABA4057788}" type="presParOf" srcId="{B771ED76-500C-8B43-B1C7-CC6E15C4A282}" destId="{DD9967F3-EEC0-584F-B6AE-7AC1A495C2F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6A51B22-151E-4171-94C4-E9DB7B827423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DD1EFD-6E2E-4864-A0CF-24CCC29D167D}">
      <dgm:prSet/>
      <dgm:spPr/>
      <dgm:t>
        <a:bodyPr/>
        <a:lstStyle/>
        <a:p>
          <a:r>
            <a:rPr lang="en-US"/>
            <a:t>Install Docker</a:t>
          </a:r>
        </a:p>
      </dgm:t>
    </dgm:pt>
    <dgm:pt modelId="{17215456-9735-4504-BE2E-77AA765FEB8E}" type="parTrans" cxnId="{3ABDAABF-37D8-4177-8E45-A6C6C9F5C7D3}">
      <dgm:prSet/>
      <dgm:spPr/>
      <dgm:t>
        <a:bodyPr/>
        <a:lstStyle/>
        <a:p>
          <a:endParaRPr lang="en-US"/>
        </a:p>
      </dgm:t>
    </dgm:pt>
    <dgm:pt modelId="{40FF3E18-115C-42A2-A0EB-6BA50B1C4268}" type="sibTrans" cxnId="{3ABDAABF-37D8-4177-8E45-A6C6C9F5C7D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3FB8D21-8B92-4AC1-9A3F-94D3239F8C61}">
      <dgm:prSet/>
      <dgm:spPr/>
      <dgm:t>
        <a:bodyPr/>
        <a:lstStyle/>
        <a:p>
          <a:r>
            <a:rPr lang="en-US"/>
            <a:t>Add your user to docker group</a:t>
          </a:r>
        </a:p>
      </dgm:t>
    </dgm:pt>
    <dgm:pt modelId="{BB19E280-1C72-479D-B4DF-619832076159}" type="parTrans" cxnId="{84D5B49D-4FA6-4B56-9632-C192E2C6E39D}">
      <dgm:prSet/>
      <dgm:spPr/>
      <dgm:t>
        <a:bodyPr/>
        <a:lstStyle/>
        <a:p>
          <a:endParaRPr lang="en-US"/>
        </a:p>
      </dgm:t>
    </dgm:pt>
    <dgm:pt modelId="{C379C1E1-6BCC-41EC-BD3C-100A3D1B83C1}" type="sibTrans" cxnId="{84D5B49D-4FA6-4B56-9632-C192E2C6E39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C8378B4-7BEE-41E8-845C-0E99E534BF63}">
      <dgm:prSet/>
      <dgm:spPr/>
      <dgm:t>
        <a:bodyPr/>
        <a:lstStyle/>
        <a:p>
          <a:r>
            <a:rPr lang="en-US"/>
            <a:t>Clone my GitHub repo</a:t>
          </a:r>
        </a:p>
      </dgm:t>
    </dgm:pt>
    <dgm:pt modelId="{E6720E92-7001-4A2B-BB1B-BC0D72E23220}" type="parTrans" cxnId="{0293DF5C-CF33-47E2-A45C-2C2D114CF514}">
      <dgm:prSet/>
      <dgm:spPr/>
      <dgm:t>
        <a:bodyPr/>
        <a:lstStyle/>
        <a:p>
          <a:endParaRPr lang="en-US"/>
        </a:p>
      </dgm:t>
    </dgm:pt>
    <dgm:pt modelId="{29A415C5-A258-416A-8D09-B9203AB3C9BD}" type="sibTrans" cxnId="{0293DF5C-CF33-47E2-A45C-2C2D114CF5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640DD4C-D9DB-4DC3-93C8-6CFC71D6B97D}">
      <dgm:prSet/>
      <dgm:spPr/>
      <dgm:t>
        <a:bodyPr/>
        <a:lstStyle/>
        <a:p>
          <a:r>
            <a:rPr lang="en-US"/>
            <a:t>Get a code editor</a:t>
          </a:r>
        </a:p>
      </dgm:t>
    </dgm:pt>
    <dgm:pt modelId="{D857388E-4875-49F5-A6CE-B5DBC1A6E6F8}" type="parTrans" cxnId="{1811E80A-99E9-4994-9502-4A468C36198B}">
      <dgm:prSet/>
      <dgm:spPr/>
      <dgm:t>
        <a:bodyPr/>
        <a:lstStyle/>
        <a:p>
          <a:endParaRPr lang="en-US"/>
        </a:p>
      </dgm:t>
    </dgm:pt>
    <dgm:pt modelId="{CC6775CE-279A-44CA-B32E-29DEC64C35E3}" type="sibTrans" cxnId="{1811E80A-99E9-4994-9502-4A468C36198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F755585-C10D-4E35-8509-F035F07B59DF}">
      <dgm:prSet/>
      <dgm:spPr/>
      <dgm:t>
        <a:bodyPr/>
        <a:lstStyle/>
        <a:p>
          <a:r>
            <a:rPr lang="en-US"/>
            <a:t>Tweak your terminal and shell (optional)</a:t>
          </a:r>
        </a:p>
      </dgm:t>
    </dgm:pt>
    <dgm:pt modelId="{9C08777D-B75B-478B-83D0-36DA644157BA}" type="parTrans" cxnId="{6B5C67F3-9016-436E-8916-689524AA41B1}">
      <dgm:prSet/>
      <dgm:spPr/>
      <dgm:t>
        <a:bodyPr/>
        <a:lstStyle/>
        <a:p>
          <a:endParaRPr lang="en-US"/>
        </a:p>
      </dgm:t>
    </dgm:pt>
    <dgm:pt modelId="{5CD1CF2E-5B9A-44B3-BED4-2F56FB1957BB}" type="sibTrans" cxnId="{6B5C67F3-9016-436E-8916-689524AA41B1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01C086C-805A-FA41-A4B2-13A3BFC28FC6}" type="pres">
      <dgm:prSet presAssocID="{C6A51B22-151E-4171-94C4-E9DB7B827423}" presName="Name0" presStyleCnt="0">
        <dgm:presLayoutVars>
          <dgm:animLvl val="lvl"/>
          <dgm:resizeHandles val="exact"/>
        </dgm:presLayoutVars>
      </dgm:prSet>
      <dgm:spPr/>
    </dgm:pt>
    <dgm:pt modelId="{0E3798EE-D74A-3245-9964-BFAE19EEE288}" type="pres">
      <dgm:prSet presAssocID="{51DD1EFD-6E2E-4864-A0CF-24CCC29D167D}" presName="compositeNode" presStyleCnt="0">
        <dgm:presLayoutVars>
          <dgm:bulletEnabled val="1"/>
        </dgm:presLayoutVars>
      </dgm:prSet>
      <dgm:spPr/>
    </dgm:pt>
    <dgm:pt modelId="{F74C9C0E-1E60-9740-8996-99658D01DD1D}" type="pres">
      <dgm:prSet presAssocID="{51DD1EFD-6E2E-4864-A0CF-24CCC29D167D}" presName="bgRect" presStyleLbl="bgAccFollowNode1" presStyleIdx="0" presStyleCnt="5"/>
      <dgm:spPr/>
    </dgm:pt>
    <dgm:pt modelId="{6ACF079C-5559-B847-8420-A14D7C921DA8}" type="pres">
      <dgm:prSet presAssocID="{40FF3E18-115C-42A2-A0EB-6BA50B1C4268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C738E2D7-A455-1641-9D51-87513E933397}" type="pres">
      <dgm:prSet presAssocID="{51DD1EFD-6E2E-4864-A0CF-24CCC29D167D}" presName="bottomLine" presStyleLbl="alignNode1" presStyleIdx="1" presStyleCnt="10">
        <dgm:presLayoutVars/>
      </dgm:prSet>
      <dgm:spPr/>
    </dgm:pt>
    <dgm:pt modelId="{4C1E772B-EF81-5A44-8DE2-9FA802735291}" type="pres">
      <dgm:prSet presAssocID="{51DD1EFD-6E2E-4864-A0CF-24CCC29D167D}" presName="nodeText" presStyleLbl="bgAccFollowNode1" presStyleIdx="0" presStyleCnt="5">
        <dgm:presLayoutVars>
          <dgm:bulletEnabled val="1"/>
        </dgm:presLayoutVars>
      </dgm:prSet>
      <dgm:spPr/>
    </dgm:pt>
    <dgm:pt modelId="{97FE2006-D2EA-E247-898F-FD730BF7D0C4}" type="pres">
      <dgm:prSet presAssocID="{40FF3E18-115C-42A2-A0EB-6BA50B1C4268}" presName="sibTrans" presStyleCnt="0"/>
      <dgm:spPr/>
    </dgm:pt>
    <dgm:pt modelId="{6E166FFF-FBC1-CC46-8A61-A0849828E15B}" type="pres">
      <dgm:prSet presAssocID="{93FB8D21-8B92-4AC1-9A3F-94D3239F8C61}" presName="compositeNode" presStyleCnt="0">
        <dgm:presLayoutVars>
          <dgm:bulletEnabled val="1"/>
        </dgm:presLayoutVars>
      </dgm:prSet>
      <dgm:spPr/>
    </dgm:pt>
    <dgm:pt modelId="{FE6A060A-A1F7-9B41-B7D5-80B0C379C49F}" type="pres">
      <dgm:prSet presAssocID="{93FB8D21-8B92-4AC1-9A3F-94D3239F8C61}" presName="bgRect" presStyleLbl="bgAccFollowNode1" presStyleIdx="1" presStyleCnt="5"/>
      <dgm:spPr/>
    </dgm:pt>
    <dgm:pt modelId="{85171A3A-8EA0-7645-A34A-EF1920E16F0E}" type="pres">
      <dgm:prSet presAssocID="{C379C1E1-6BCC-41EC-BD3C-100A3D1B83C1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15C1C9A8-7BC7-B74C-95AD-E79FD9F86506}" type="pres">
      <dgm:prSet presAssocID="{93FB8D21-8B92-4AC1-9A3F-94D3239F8C61}" presName="bottomLine" presStyleLbl="alignNode1" presStyleIdx="3" presStyleCnt="10">
        <dgm:presLayoutVars/>
      </dgm:prSet>
      <dgm:spPr/>
    </dgm:pt>
    <dgm:pt modelId="{D1CD7208-913B-DE4F-9C68-8F0DB9257C46}" type="pres">
      <dgm:prSet presAssocID="{93FB8D21-8B92-4AC1-9A3F-94D3239F8C61}" presName="nodeText" presStyleLbl="bgAccFollowNode1" presStyleIdx="1" presStyleCnt="5">
        <dgm:presLayoutVars>
          <dgm:bulletEnabled val="1"/>
        </dgm:presLayoutVars>
      </dgm:prSet>
      <dgm:spPr/>
    </dgm:pt>
    <dgm:pt modelId="{7BB0672B-8FDD-DF44-8743-551BF04DF273}" type="pres">
      <dgm:prSet presAssocID="{C379C1E1-6BCC-41EC-BD3C-100A3D1B83C1}" presName="sibTrans" presStyleCnt="0"/>
      <dgm:spPr/>
    </dgm:pt>
    <dgm:pt modelId="{AE301F64-370F-A14E-B6F1-722EB7F9864C}" type="pres">
      <dgm:prSet presAssocID="{EC8378B4-7BEE-41E8-845C-0E99E534BF63}" presName="compositeNode" presStyleCnt="0">
        <dgm:presLayoutVars>
          <dgm:bulletEnabled val="1"/>
        </dgm:presLayoutVars>
      </dgm:prSet>
      <dgm:spPr/>
    </dgm:pt>
    <dgm:pt modelId="{AA9A6EB7-450A-614C-B240-F0D0AA5B123B}" type="pres">
      <dgm:prSet presAssocID="{EC8378B4-7BEE-41E8-845C-0E99E534BF63}" presName="bgRect" presStyleLbl="bgAccFollowNode1" presStyleIdx="2" presStyleCnt="5"/>
      <dgm:spPr/>
    </dgm:pt>
    <dgm:pt modelId="{A0A9DDA2-B3BD-3040-9F92-6C59E5E44932}" type="pres">
      <dgm:prSet presAssocID="{29A415C5-A258-416A-8D09-B9203AB3C9BD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72EB03B6-974B-1E47-887E-5BEC498ACE7C}" type="pres">
      <dgm:prSet presAssocID="{EC8378B4-7BEE-41E8-845C-0E99E534BF63}" presName="bottomLine" presStyleLbl="alignNode1" presStyleIdx="5" presStyleCnt="10">
        <dgm:presLayoutVars/>
      </dgm:prSet>
      <dgm:spPr/>
    </dgm:pt>
    <dgm:pt modelId="{BA7B87D0-6207-494F-921C-883A3D823510}" type="pres">
      <dgm:prSet presAssocID="{EC8378B4-7BEE-41E8-845C-0E99E534BF63}" presName="nodeText" presStyleLbl="bgAccFollowNode1" presStyleIdx="2" presStyleCnt="5">
        <dgm:presLayoutVars>
          <dgm:bulletEnabled val="1"/>
        </dgm:presLayoutVars>
      </dgm:prSet>
      <dgm:spPr/>
    </dgm:pt>
    <dgm:pt modelId="{5582F782-FDFB-B446-BFBA-EFC41AE07ABC}" type="pres">
      <dgm:prSet presAssocID="{29A415C5-A258-416A-8D09-B9203AB3C9BD}" presName="sibTrans" presStyleCnt="0"/>
      <dgm:spPr/>
    </dgm:pt>
    <dgm:pt modelId="{59A97248-4C36-7449-921A-6B441A5A7D94}" type="pres">
      <dgm:prSet presAssocID="{6640DD4C-D9DB-4DC3-93C8-6CFC71D6B97D}" presName="compositeNode" presStyleCnt="0">
        <dgm:presLayoutVars>
          <dgm:bulletEnabled val="1"/>
        </dgm:presLayoutVars>
      </dgm:prSet>
      <dgm:spPr/>
    </dgm:pt>
    <dgm:pt modelId="{C2F866AA-2F8A-1044-BB5F-44C0421BF77D}" type="pres">
      <dgm:prSet presAssocID="{6640DD4C-D9DB-4DC3-93C8-6CFC71D6B97D}" presName="bgRect" presStyleLbl="bgAccFollowNode1" presStyleIdx="3" presStyleCnt="5"/>
      <dgm:spPr/>
    </dgm:pt>
    <dgm:pt modelId="{39400167-C35B-D942-85A7-7E568C99D7DE}" type="pres">
      <dgm:prSet presAssocID="{CC6775CE-279A-44CA-B32E-29DEC64C35E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0933CB71-2443-9B41-B159-C7CE08960E4E}" type="pres">
      <dgm:prSet presAssocID="{6640DD4C-D9DB-4DC3-93C8-6CFC71D6B97D}" presName="bottomLine" presStyleLbl="alignNode1" presStyleIdx="7" presStyleCnt="10">
        <dgm:presLayoutVars/>
      </dgm:prSet>
      <dgm:spPr/>
    </dgm:pt>
    <dgm:pt modelId="{76F06636-0684-8F4D-A37C-EF1A8D29151A}" type="pres">
      <dgm:prSet presAssocID="{6640DD4C-D9DB-4DC3-93C8-6CFC71D6B97D}" presName="nodeText" presStyleLbl="bgAccFollowNode1" presStyleIdx="3" presStyleCnt="5">
        <dgm:presLayoutVars>
          <dgm:bulletEnabled val="1"/>
        </dgm:presLayoutVars>
      </dgm:prSet>
      <dgm:spPr/>
    </dgm:pt>
    <dgm:pt modelId="{288D2359-AC77-4643-9904-1A5E0D1EF6A2}" type="pres">
      <dgm:prSet presAssocID="{CC6775CE-279A-44CA-B32E-29DEC64C35E3}" presName="sibTrans" presStyleCnt="0"/>
      <dgm:spPr/>
    </dgm:pt>
    <dgm:pt modelId="{377624A3-242F-EF42-981B-51C5C42FFB4E}" type="pres">
      <dgm:prSet presAssocID="{5F755585-C10D-4E35-8509-F035F07B59DF}" presName="compositeNode" presStyleCnt="0">
        <dgm:presLayoutVars>
          <dgm:bulletEnabled val="1"/>
        </dgm:presLayoutVars>
      </dgm:prSet>
      <dgm:spPr/>
    </dgm:pt>
    <dgm:pt modelId="{5663933F-9B0E-094A-968D-4FDFFCAAA36E}" type="pres">
      <dgm:prSet presAssocID="{5F755585-C10D-4E35-8509-F035F07B59DF}" presName="bgRect" presStyleLbl="bgAccFollowNode1" presStyleIdx="4" presStyleCnt="5"/>
      <dgm:spPr/>
    </dgm:pt>
    <dgm:pt modelId="{D4467629-1DA1-8A4B-A607-780483317B9A}" type="pres">
      <dgm:prSet presAssocID="{5CD1CF2E-5B9A-44B3-BED4-2F56FB1957BB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CC7420E6-9B80-FE4D-89D4-8EFF94B67426}" type="pres">
      <dgm:prSet presAssocID="{5F755585-C10D-4E35-8509-F035F07B59DF}" presName="bottomLine" presStyleLbl="alignNode1" presStyleIdx="9" presStyleCnt="10">
        <dgm:presLayoutVars/>
      </dgm:prSet>
      <dgm:spPr/>
    </dgm:pt>
    <dgm:pt modelId="{437DCE0A-8383-9E4E-B739-097D014EB7D5}" type="pres">
      <dgm:prSet presAssocID="{5F755585-C10D-4E35-8509-F035F07B59D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F6E9900A-4D99-2A4E-AF74-FEB4FEB9EC6B}" type="presOf" srcId="{93FB8D21-8B92-4AC1-9A3F-94D3239F8C61}" destId="{D1CD7208-913B-DE4F-9C68-8F0DB9257C46}" srcOrd="1" destOrd="0" presId="urn:microsoft.com/office/officeart/2016/7/layout/BasicLinearProcessNumbered"/>
    <dgm:cxn modelId="{1811E80A-99E9-4994-9502-4A468C36198B}" srcId="{C6A51B22-151E-4171-94C4-E9DB7B827423}" destId="{6640DD4C-D9DB-4DC3-93C8-6CFC71D6B97D}" srcOrd="3" destOrd="0" parTransId="{D857388E-4875-49F5-A6CE-B5DBC1A6E6F8}" sibTransId="{CC6775CE-279A-44CA-B32E-29DEC64C35E3}"/>
    <dgm:cxn modelId="{7FD95D19-C8C0-614D-83C3-51B110DA45B6}" type="presOf" srcId="{5F755585-C10D-4E35-8509-F035F07B59DF}" destId="{5663933F-9B0E-094A-968D-4FDFFCAAA36E}" srcOrd="0" destOrd="0" presId="urn:microsoft.com/office/officeart/2016/7/layout/BasicLinearProcessNumbered"/>
    <dgm:cxn modelId="{124E151D-DEB3-274D-BEC3-AF86EA611B10}" type="presOf" srcId="{29A415C5-A258-416A-8D09-B9203AB3C9BD}" destId="{A0A9DDA2-B3BD-3040-9F92-6C59E5E44932}" srcOrd="0" destOrd="0" presId="urn:microsoft.com/office/officeart/2016/7/layout/BasicLinearProcessNumbered"/>
    <dgm:cxn modelId="{E05E6F29-2A87-844D-9709-B75194097C9A}" type="presOf" srcId="{6640DD4C-D9DB-4DC3-93C8-6CFC71D6B97D}" destId="{76F06636-0684-8F4D-A37C-EF1A8D29151A}" srcOrd="1" destOrd="0" presId="urn:microsoft.com/office/officeart/2016/7/layout/BasicLinearProcessNumbered"/>
    <dgm:cxn modelId="{B96B2541-62E2-D840-8D43-CBCB0745CC11}" type="presOf" srcId="{EC8378B4-7BEE-41E8-845C-0E99E534BF63}" destId="{AA9A6EB7-450A-614C-B240-F0D0AA5B123B}" srcOrd="0" destOrd="0" presId="urn:microsoft.com/office/officeart/2016/7/layout/BasicLinearProcessNumbered"/>
    <dgm:cxn modelId="{06EA1B4C-5F06-A24E-AC12-3A27FA4BCDD8}" type="presOf" srcId="{93FB8D21-8B92-4AC1-9A3F-94D3239F8C61}" destId="{FE6A060A-A1F7-9B41-B7D5-80B0C379C49F}" srcOrd="0" destOrd="0" presId="urn:microsoft.com/office/officeart/2016/7/layout/BasicLinearProcessNumbered"/>
    <dgm:cxn modelId="{6683EF53-165E-B74B-BDD1-1566E1B6EFA2}" type="presOf" srcId="{51DD1EFD-6E2E-4864-A0CF-24CCC29D167D}" destId="{4C1E772B-EF81-5A44-8DE2-9FA802735291}" srcOrd="1" destOrd="0" presId="urn:microsoft.com/office/officeart/2016/7/layout/BasicLinearProcessNumbered"/>
    <dgm:cxn modelId="{0293DF5C-CF33-47E2-A45C-2C2D114CF514}" srcId="{C6A51B22-151E-4171-94C4-E9DB7B827423}" destId="{EC8378B4-7BEE-41E8-845C-0E99E534BF63}" srcOrd="2" destOrd="0" parTransId="{E6720E92-7001-4A2B-BB1B-BC0D72E23220}" sibTransId="{29A415C5-A258-416A-8D09-B9203AB3C9BD}"/>
    <dgm:cxn modelId="{15B7FD74-ACC7-4A48-AC80-F969A8418037}" type="presOf" srcId="{EC8378B4-7BEE-41E8-845C-0E99E534BF63}" destId="{BA7B87D0-6207-494F-921C-883A3D823510}" srcOrd="1" destOrd="0" presId="urn:microsoft.com/office/officeart/2016/7/layout/BasicLinearProcessNumbered"/>
    <dgm:cxn modelId="{79A39E79-DF6A-FD45-AA85-47238796C415}" type="presOf" srcId="{5F755585-C10D-4E35-8509-F035F07B59DF}" destId="{437DCE0A-8383-9E4E-B739-097D014EB7D5}" srcOrd="1" destOrd="0" presId="urn:microsoft.com/office/officeart/2016/7/layout/BasicLinearProcessNumbered"/>
    <dgm:cxn modelId="{75D1D496-502C-6D48-9BD3-62D010637579}" type="presOf" srcId="{C6A51B22-151E-4171-94C4-E9DB7B827423}" destId="{C01C086C-805A-FA41-A4B2-13A3BFC28FC6}" srcOrd="0" destOrd="0" presId="urn:microsoft.com/office/officeart/2016/7/layout/BasicLinearProcessNumbered"/>
    <dgm:cxn modelId="{E7CB7697-45D3-104A-A098-23341ACFD757}" type="presOf" srcId="{51DD1EFD-6E2E-4864-A0CF-24CCC29D167D}" destId="{F74C9C0E-1E60-9740-8996-99658D01DD1D}" srcOrd="0" destOrd="0" presId="urn:microsoft.com/office/officeart/2016/7/layout/BasicLinearProcessNumbered"/>
    <dgm:cxn modelId="{3769ED98-A438-DB4A-921C-9765DEC958D0}" type="presOf" srcId="{CC6775CE-279A-44CA-B32E-29DEC64C35E3}" destId="{39400167-C35B-D942-85A7-7E568C99D7DE}" srcOrd="0" destOrd="0" presId="urn:microsoft.com/office/officeart/2016/7/layout/BasicLinearProcessNumbered"/>
    <dgm:cxn modelId="{5B38F29C-6B39-274D-9D6E-7FD58761FAD3}" type="presOf" srcId="{5CD1CF2E-5B9A-44B3-BED4-2F56FB1957BB}" destId="{D4467629-1DA1-8A4B-A607-780483317B9A}" srcOrd="0" destOrd="0" presId="urn:microsoft.com/office/officeart/2016/7/layout/BasicLinearProcessNumbered"/>
    <dgm:cxn modelId="{84D5B49D-4FA6-4B56-9632-C192E2C6E39D}" srcId="{C6A51B22-151E-4171-94C4-E9DB7B827423}" destId="{93FB8D21-8B92-4AC1-9A3F-94D3239F8C61}" srcOrd="1" destOrd="0" parTransId="{BB19E280-1C72-479D-B4DF-619832076159}" sibTransId="{C379C1E1-6BCC-41EC-BD3C-100A3D1B83C1}"/>
    <dgm:cxn modelId="{CC61A0B3-D6F3-BE42-BD4F-2FE257103ECD}" type="presOf" srcId="{40FF3E18-115C-42A2-A0EB-6BA50B1C4268}" destId="{6ACF079C-5559-B847-8420-A14D7C921DA8}" srcOrd="0" destOrd="0" presId="urn:microsoft.com/office/officeart/2016/7/layout/BasicLinearProcessNumbered"/>
    <dgm:cxn modelId="{3ABDAABF-37D8-4177-8E45-A6C6C9F5C7D3}" srcId="{C6A51B22-151E-4171-94C4-E9DB7B827423}" destId="{51DD1EFD-6E2E-4864-A0CF-24CCC29D167D}" srcOrd="0" destOrd="0" parTransId="{17215456-9735-4504-BE2E-77AA765FEB8E}" sibTransId="{40FF3E18-115C-42A2-A0EB-6BA50B1C4268}"/>
    <dgm:cxn modelId="{6B5C67F3-9016-436E-8916-689524AA41B1}" srcId="{C6A51B22-151E-4171-94C4-E9DB7B827423}" destId="{5F755585-C10D-4E35-8509-F035F07B59DF}" srcOrd="4" destOrd="0" parTransId="{9C08777D-B75B-478B-83D0-36DA644157BA}" sibTransId="{5CD1CF2E-5B9A-44B3-BED4-2F56FB1957BB}"/>
    <dgm:cxn modelId="{3DB27EF5-73C5-1242-9385-D3F1D58DD147}" type="presOf" srcId="{C379C1E1-6BCC-41EC-BD3C-100A3D1B83C1}" destId="{85171A3A-8EA0-7645-A34A-EF1920E16F0E}" srcOrd="0" destOrd="0" presId="urn:microsoft.com/office/officeart/2016/7/layout/BasicLinearProcessNumbered"/>
    <dgm:cxn modelId="{B5B6F6FD-ED30-CE4D-893F-68A4A65CA353}" type="presOf" srcId="{6640DD4C-D9DB-4DC3-93C8-6CFC71D6B97D}" destId="{C2F866AA-2F8A-1044-BB5F-44C0421BF77D}" srcOrd="0" destOrd="0" presId="urn:microsoft.com/office/officeart/2016/7/layout/BasicLinearProcessNumbered"/>
    <dgm:cxn modelId="{16FD44F6-E51F-3F41-8D53-68045BAB9D77}" type="presParOf" srcId="{C01C086C-805A-FA41-A4B2-13A3BFC28FC6}" destId="{0E3798EE-D74A-3245-9964-BFAE19EEE288}" srcOrd="0" destOrd="0" presId="urn:microsoft.com/office/officeart/2016/7/layout/BasicLinearProcessNumbered"/>
    <dgm:cxn modelId="{899B80F3-8B36-EB45-9133-11C1596C7E27}" type="presParOf" srcId="{0E3798EE-D74A-3245-9964-BFAE19EEE288}" destId="{F74C9C0E-1E60-9740-8996-99658D01DD1D}" srcOrd="0" destOrd="0" presId="urn:microsoft.com/office/officeart/2016/7/layout/BasicLinearProcessNumbered"/>
    <dgm:cxn modelId="{B1661440-7A44-0948-ABC8-9BA8D57C9F50}" type="presParOf" srcId="{0E3798EE-D74A-3245-9964-BFAE19EEE288}" destId="{6ACF079C-5559-B847-8420-A14D7C921DA8}" srcOrd="1" destOrd="0" presId="urn:microsoft.com/office/officeart/2016/7/layout/BasicLinearProcessNumbered"/>
    <dgm:cxn modelId="{8E4C47E4-7BF6-AB43-B0F1-10669ED21043}" type="presParOf" srcId="{0E3798EE-D74A-3245-9964-BFAE19EEE288}" destId="{C738E2D7-A455-1641-9D51-87513E933397}" srcOrd="2" destOrd="0" presId="urn:microsoft.com/office/officeart/2016/7/layout/BasicLinearProcessNumbered"/>
    <dgm:cxn modelId="{A715B304-550E-8F4A-A331-95A6D4BA93AF}" type="presParOf" srcId="{0E3798EE-D74A-3245-9964-BFAE19EEE288}" destId="{4C1E772B-EF81-5A44-8DE2-9FA802735291}" srcOrd="3" destOrd="0" presId="urn:microsoft.com/office/officeart/2016/7/layout/BasicLinearProcessNumbered"/>
    <dgm:cxn modelId="{2FFB8407-38BA-4045-BC16-39908E441E5F}" type="presParOf" srcId="{C01C086C-805A-FA41-A4B2-13A3BFC28FC6}" destId="{97FE2006-D2EA-E247-898F-FD730BF7D0C4}" srcOrd="1" destOrd="0" presId="urn:microsoft.com/office/officeart/2016/7/layout/BasicLinearProcessNumbered"/>
    <dgm:cxn modelId="{255156C1-52DF-3E4F-AD6E-E1A6ED3E3E6C}" type="presParOf" srcId="{C01C086C-805A-FA41-A4B2-13A3BFC28FC6}" destId="{6E166FFF-FBC1-CC46-8A61-A0849828E15B}" srcOrd="2" destOrd="0" presId="urn:microsoft.com/office/officeart/2016/7/layout/BasicLinearProcessNumbered"/>
    <dgm:cxn modelId="{8A3DBBDD-6634-1540-B1F1-2753B8A4CD55}" type="presParOf" srcId="{6E166FFF-FBC1-CC46-8A61-A0849828E15B}" destId="{FE6A060A-A1F7-9B41-B7D5-80B0C379C49F}" srcOrd="0" destOrd="0" presId="urn:microsoft.com/office/officeart/2016/7/layout/BasicLinearProcessNumbered"/>
    <dgm:cxn modelId="{C188E557-4118-3F41-ABD4-175DDC28E587}" type="presParOf" srcId="{6E166FFF-FBC1-CC46-8A61-A0849828E15B}" destId="{85171A3A-8EA0-7645-A34A-EF1920E16F0E}" srcOrd="1" destOrd="0" presId="urn:microsoft.com/office/officeart/2016/7/layout/BasicLinearProcessNumbered"/>
    <dgm:cxn modelId="{EAB211B9-2DC0-CE44-B3F0-A0EC9B3184B2}" type="presParOf" srcId="{6E166FFF-FBC1-CC46-8A61-A0849828E15B}" destId="{15C1C9A8-7BC7-B74C-95AD-E79FD9F86506}" srcOrd="2" destOrd="0" presId="urn:microsoft.com/office/officeart/2016/7/layout/BasicLinearProcessNumbered"/>
    <dgm:cxn modelId="{AA70DFC1-38AD-0A42-86D3-609DCFB512B0}" type="presParOf" srcId="{6E166FFF-FBC1-CC46-8A61-A0849828E15B}" destId="{D1CD7208-913B-DE4F-9C68-8F0DB9257C46}" srcOrd="3" destOrd="0" presId="urn:microsoft.com/office/officeart/2016/7/layout/BasicLinearProcessNumbered"/>
    <dgm:cxn modelId="{0FAD114B-E644-7747-8672-AE828AF15220}" type="presParOf" srcId="{C01C086C-805A-FA41-A4B2-13A3BFC28FC6}" destId="{7BB0672B-8FDD-DF44-8743-551BF04DF273}" srcOrd="3" destOrd="0" presId="urn:microsoft.com/office/officeart/2016/7/layout/BasicLinearProcessNumbered"/>
    <dgm:cxn modelId="{1299E885-92A9-A145-AF17-B6EC3FB2A934}" type="presParOf" srcId="{C01C086C-805A-FA41-A4B2-13A3BFC28FC6}" destId="{AE301F64-370F-A14E-B6F1-722EB7F9864C}" srcOrd="4" destOrd="0" presId="urn:microsoft.com/office/officeart/2016/7/layout/BasicLinearProcessNumbered"/>
    <dgm:cxn modelId="{DCFE5ADD-E7E7-8C4C-8157-B9D29D91C892}" type="presParOf" srcId="{AE301F64-370F-A14E-B6F1-722EB7F9864C}" destId="{AA9A6EB7-450A-614C-B240-F0D0AA5B123B}" srcOrd="0" destOrd="0" presId="urn:microsoft.com/office/officeart/2016/7/layout/BasicLinearProcessNumbered"/>
    <dgm:cxn modelId="{44F9439D-C3C1-2F4E-BDD1-862FB67BD605}" type="presParOf" srcId="{AE301F64-370F-A14E-B6F1-722EB7F9864C}" destId="{A0A9DDA2-B3BD-3040-9F92-6C59E5E44932}" srcOrd="1" destOrd="0" presId="urn:microsoft.com/office/officeart/2016/7/layout/BasicLinearProcessNumbered"/>
    <dgm:cxn modelId="{D9663761-43F6-404C-B656-CFD8ECE5A0B2}" type="presParOf" srcId="{AE301F64-370F-A14E-B6F1-722EB7F9864C}" destId="{72EB03B6-974B-1E47-887E-5BEC498ACE7C}" srcOrd="2" destOrd="0" presId="urn:microsoft.com/office/officeart/2016/7/layout/BasicLinearProcessNumbered"/>
    <dgm:cxn modelId="{50B9CB3F-9AAF-EE4D-A9F4-7F602594C220}" type="presParOf" srcId="{AE301F64-370F-A14E-B6F1-722EB7F9864C}" destId="{BA7B87D0-6207-494F-921C-883A3D823510}" srcOrd="3" destOrd="0" presId="urn:microsoft.com/office/officeart/2016/7/layout/BasicLinearProcessNumbered"/>
    <dgm:cxn modelId="{0042EF76-6D03-7644-A8C0-F8BF963B5D5B}" type="presParOf" srcId="{C01C086C-805A-FA41-A4B2-13A3BFC28FC6}" destId="{5582F782-FDFB-B446-BFBA-EFC41AE07ABC}" srcOrd="5" destOrd="0" presId="urn:microsoft.com/office/officeart/2016/7/layout/BasicLinearProcessNumbered"/>
    <dgm:cxn modelId="{3E65788C-0BFB-F64D-9C7C-D390B4D9D3CB}" type="presParOf" srcId="{C01C086C-805A-FA41-A4B2-13A3BFC28FC6}" destId="{59A97248-4C36-7449-921A-6B441A5A7D94}" srcOrd="6" destOrd="0" presId="urn:microsoft.com/office/officeart/2016/7/layout/BasicLinearProcessNumbered"/>
    <dgm:cxn modelId="{467F1C78-4975-1A47-A1C9-B34C6A5C9315}" type="presParOf" srcId="{59A97248-4C36-7449-921A-6B441A5A7D94}" destId="{C2F866AA-2F8A-1044-BB5F-44C0421BF77D}" srcOrd="0" destOrd="0" presId="urn:microsoft.com/office/officeart/2016/7/layout/BasicLinearProcessNumbered"/>
    <dgm:cxn modelId="{BD8F0373-2025-9047-9BA9-39A9BB0CA7A9}" type="presParOf" srcId="{59A97248-4C36-7449-921A-6B441A5A7D94}" destId="{39400167-C35B-D942-85A7-7E568C99D7DE}" srcOrd="1" destOrd="0" presId="urn:microsoft.com/office/officeart/2016/7/layout/BasicLinearProcessNumbered"/>
    <dgm:cxn modelId="{803EA05C-F522-9548-BEDE-49CFD14546C6}" type="presParOf" srcId="{59A97248-4C36-7449-921A-6B441A5A7D94}" destId="{0933CB71-2443-9B41-B159-C7CE08960E4E}" srcOrd="2" destOrd="0" presId="urn:microsoft.com/office/officeart/2016/7/layout/BasicLinearProcessNumbered"/>
    <dgm:cxn modelId="{E7AB11DC-A22C-194E-BBCA-C5D986AD6241}" type="presParOf" srcId="{59A97248-4C36-7449-921A-6B441A5A7D94}" destId="{76F06636-0684-8F4D-A37C-EF1A8D29151A}" srcOrd="3" destOrd="0" presId="urn:microsoft.com/office/officeart/2016/7/layout/BasicLinearProcessNumbered"/>
    <dgm:cxn modelId="{EF76CCD8-5460-1B4A-B35B-3EF63366B680}" type="presParOf" srcId="{C01C086C-805A-FA41-A4B2-13A3BFC28FC6}" destId="{288D2359-AC77-4643-9904-1A5E0D1EF6A2}" srcOrd="7" destOrd="0" presId="urn:microsoft.com/office/officeart/2016/7/layout/BasicLinearProcessNumbered"/>
    <dgm:cxn modelId="{FA4772A5-601D-C646-A6A1-15B6406D4DE2}" type="presParOf" srcId="{C01C086C-805A-FA41-A4B2-13A3BFC28FC6}" destId="{377624A3-242F-EF42-981B-51C5C42FFB4E}" srcOrd="8" destOrd="0" presId="urn:microsoft.com/office/officeart/2016/7/layout/BasicLinearProcessNumbered"/>
    <dgm:cxn modelId="{CD0CD4DE-7BDE-FB4A-BA70-2FEE472B0A58}" type="presParOf" srcId="{377624A3-242F-EF42-981B-51C5C42FFB4E}" destId="{5663933F-9B0E-094A-968D-4FDFFCAAA36E}" srcOrd="0" destOrd="0" presId="urn:microsoft.com/office/officeart/2016/7/layout/BasicLinearProcessNumbered"/>
    <dgm:cxn modelId="{898131FC-E2FC-DB44-8FB4-367E86B71D27}" type="presParOf" srcId="{377624A3-242F-EF42-981B-51C5C42FFB4E}" destId="{D4467629-1DA1-8A4B-A607-780483317B9A}" srcOrd="1" destOrd="0" presId="urn:microsoft.com/office/officeart/2016/7/layout/BasicLinearProcessNumbered"/>
    <dgm:cxn modelId="{C272863C-EE80-2A4A-A4D1-1BEA4B1CBB0E}" type="presParOf" srcId="{377624A3-242F-EF42-981B-51C5C42FFB4E}" destId="{CC7420E6-9B80-FE4D-89D4-8EFF94B67426}" srcOrd="2" destOrd="0" presId="urn:microsoft.com/office/officeart/2016/7/layout/BasicLinearProcessNumbered"/>
    <dgm:cxn modelId="{42F1A811-5F19-B34F-AF04-24A60D505EBD}" type="presParOf" srcId="{377624A3-242F-EF42-981B-51C5C42FFB4E}" destId="{437DCE0A-8383-9E4E-B739-097D014EB7D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12D9043-9513-48A5-853F-0BB3FC1488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2F7465-E98A-4C67-8826-C6E0FFAB914C}">
      <dgm:prSet/>
      <dgm:spPr/>
      <dgm:t>
        <a:bodyPr/>
        <a:lstStyle/>
        <a:p>
          <a:r>
            <a:rPr lang="en-US"/>
            <a:t>After installing Docker, also get docker-compose and docker-  machine</a:t>
          </a:r>
        </a:p>
      </dgm:t>
    </dgm:pt>
    <dgm:pt modelId="{95813599-7C73-4FD2-8486-46D4BFA846ED}" type="parTrans" cxnId="{46AA62C5-973F-49BA-901E-D56368DB41E7}">
      <dgm:prSet/>
      <dgm:spPr/>
      <dgm:t>
        <a:bodyPr/>
        <a:lstStyle/>
        <a:p>
          <a:endParaRPr lang="en-US"/>
        </a:p>
      </dgm:t>
    </dgm:pt>
    <dgm:pt modelId="{48CF4C29-DA3D-4908-802C-91F64D4B25F4}" type="sibTrans" cxnId="{46AA62C5-973F-49BA-901E-D56368DB41E7}">
      <dgm:prSet/>
      <dgm:spPr/>
      <dgm:t>
        <a:bodyPr/>
        <a:lstStyle/>
        <a:p>
          <a:endParaRPr lang="en-US"/>
        </a:p>
      </dgm:t>
    </dgm:pt>
    <dgm:pt modelId="{CD1FBDAB-8A3F-4345-B43B-BF61009E4A96}">
      <dgm:prSet/>
      <dgm:spPr/>
      <dgm:t>
        <a:bodyPr/>
        <a:lstStyle/>
        <a:p>
          <a:r>
            <a:rPr lang="en-US" u="sng">
              <a:uFillTx/>
            </a:rPr>
            <a:t>https://docs.docker.com/machine/install-machine/</a:t>
          </a:r>
          <a:endParaRPr lang="en-US"/>
        </a:p>
      </dgm:t>
    </dgm:pt>
    <dgm:pt modelId="{ACDBE31C-5976-4BDE-A9B6-01214ACB007E}" type="parTrans" cxnId="{6A25F739-52CB-4514-B3AA-E293F988A56A}">
      <dgm:prSet/>
      <dgm:spPr/>
      <dgm:t>
        <a:bodyPr/>
        <a:lstStyle/>
        <a:p>
          <a:endParaRPr lang="en-US"/>
        </a:p>
      </dgm:t>
    </dgm:pt>
    <dgm:pt modelId="{F5528C51-2935-4254-AF53-8B56BDCFAE63}" type="sibTrans" cxnId="{6A25F739-52CB-4514-B3AA-E293F988A56A}">
      <dgm:prSet/>
      <dgm:spPr/>
      <dgm:t>
        <a:bodyPr/>
        <a:lstStyle/>
        <a:p>
          <a:endParaRPr lang="en-US"/>
        </a:p>
      </dgm:t>
    </dgm:pt>
    <dgm:pt modelId="{6A58BB94-C229-41CF-89DF-AA33F739C24F}">
      <dgm:prSet/>
      <dgm:spPr/>
      <dgm:t>
        <a:bodyPr/>
        <a:lstStyle/>
        <a:p>
          <a:r>
            <a:rPr lang="en-US" u="sng">
              <a:uFillTx/>
            </a:rPr>
            <a:t>https://docs.docker.com/compose/install/</a:t>
          </a:r>
          <a:endParaRPr lang="en-US"/>
        </a:p>
      </dgm:t>
    </dgm:pt>
    <dgm:pt modelId="{CFA31DDC-E99C-4C79-8F76-22EFC6B718A6}" type="parTrans" cxnId="{4DBA53C7-A394-403C-9610-DC20F3E98B9D}">
      <dgm:prSet/>
      <dgm:spPr/>
      <dgm:t>
        <a:bodyPr/>
        <a:lstStyle/>
        <a:p>
          <a:endParaRPr lang="en-US"/>
        </a:p>
      </dgm:t>
    </dgm:pt>
    <dgm:pt modelId="{0742E966-F599-4269-B2FF-8E5FF5BF586C}" type="sibTrans" cxnId="{4DBA53C7-A394-403C-9610-DC20F3E98B9D}">
      <dgm:prSet/>
      <dgm:spPr/>
      <dgm:t>
        <a:bodyPr/>
        <a:lstStyle/>
        <a:p>
          <a:endParaRPr lang="en-US"/>
        </a:p>
      </dgm:t>
    </dgm:pt>
    <dgm:pt modelId="{4AB23B6F-F203-480A-B28E-21E6A864ACB9}">
      <dgm:prSet/>
      <dgm:spPr/>
      <dgm:t>
        <a:bodyPr/>
        <a:lstStyle/>
        <a:p>
          <a:r>
            <a:rPr lang="en-US"/>
            <a:t>Run more nodes: docker-machine create --driver</a:t>
          </a:r>
        </a:p>
      </dgm:t>
    </dgm:pt>
    <dgm:pt modelId="{40835CEC-627D-4C53-B0ED-7E777AA7F04C}" type="parTrans" cxnId="{F9FBE330-88CD-4FCE-922E-1AC6C5CE1B36}">
      <dgm:prSet/>
      <dgm:spPr/>
      <dgm:t>
        <a:bodyPr/>
        <a:lstStyle/>
        <a:p>
          <a:endParaRPr lang="en-US"/>
        </a:p>
      </dgm:t>
    </dgm:pt>
    <dgm:pt modelId="{78A79E48-0357-4778-9976-7A17DB4580E4}" type="sibTrans" cxnId="{F9FBE330-88CD-4FCE-922E-1AC6C5CE1B36}">
      <dgm:prSet/>
      <dgm:spPr/>
      <dgm:t>
        <a:bodyPr/>
        <a:lstStyle/>
        <a:p>
          <a:endParaRPr lang="en-US"/>
        </a:p>
      </dgm:t>
    </dgm:pt>
    <dgm:pt modelId="{ED2D9134-040D-4126-BA95-CF2A49FF33F3}">
      <dgm:prSet/>
      <dgm:spPr/>
      <dgm:t>
        <a:bodyPr/>
        <a:lstStyle/>
        <a:p>
          <a:r>
            <a:rPr lang="en-US"/>
            <a:t>VirtualBox, AWS, etc. </a:t>
          </a:r>
          <a:r>
            <a:rPr lang="en-US" u="sng">
              <a:uFillTx/>
            </a:rPr>
            <a:t>https://docs.docker.com/machine/drivers/</a:t>
          </a:r>
          <a:endParaRPr lang="en-US"/>
        </a:p>
      </dgm:t>
    </dgm:pt>
    <dgm:pt modelId="{77B8F6B6-828A-481F-8B72-14030C6349BB}" type="parTrans" cxnId="{1CA35818-E69C-42D1-A313-7AC88BB1ED81}">
      <dgm:prSet/>
      <dgm:spPr/>
      <dgm:t>
        <a:bodyPr/>
        <a:lstStyle/>
        <a:p>
          <a:endParaRPr lang="en-US"/>
        </a:p>
      </dgm:t>
    </dgm:pt>
    <dgm:pt modelId="{952A9FC1-3CE8-4A18-8D8C-14A722A1F743}" type="sibTrans" cxnId="{1CA35818-E69C-42D1-A313-7AC88BB1ED81}">
      <dgm:prSet/>
      <dgm:spPr/>
      <dgm:t>
        <a:bodyPr/>
        <a:lstStyle/>
        <a:p>
          <a:endParaRPr lang="en-US"/>
        </a:p>
      </dgm:t>
    </dgm:pt>
    <dgm:pt modelId="{AF341300-F6E6-4FC2-9447-0A8BCA8D580E}">
      <dgm:prSet/>
      <dgm:spPr/>
      <dgm:t>
        <a:bodyPr/>
        <a:lstStyle/>
        <a:p>
          <a:r>
            <a:rPr lang="en-US"/>
            <a:t>Great Dockerfile/Compose file editor: Visual Studio Code</a:t>
          </a:r>
        </a:p>
      </dgm:t>
    </dgm:pt>
    <dgm:pt modelId="{85281E88-7F63-46A8-A688-72CFC48C397A}" type="parTrans" cxnId="{EE244941-4F4F-484B-8EF0-41C35C164CAA}">
      <dgm:prSet/>
      <dgm:spPr/>
      <dgm:t>
        <a:bodyPr/>
        <a:lstStyle/>
        <a:p>
          <a:endParaRPr lang="en-US"/>
        </a:p>
      </dgm:t>
    </dgm:pt>
    <dgm:pt modelId="{7F94C24D-E6A4-466F-B344-D0A1A92C05F6}" type="sibTrans" cxnId="{EE244941-4F4F-484B-8EF0-41C35C164CAA}">
      <dgm:prSet/>
      <dgm:spPr/>
      <dgm:t>
        <a:bodyPr/>
        <a:lstStyle/>
        <a:p>
          <a:endParaRPr lang="en-US"/>
        </a:p>
      </dgm:t>
    </dgm:pt>
    <dgm:pt modelId="{20255E83-FBCB-41B5-BF63-65AF5B54E41E}">
      <dgm:prSet/>
      <dgm:spPr/>
      <dgm:t>
        <a:bodyPr/>
        <a:lstStyle/>
        <a:p>
          <a:r>
            <a:rPr lang="en-US" u="sng">
              <a:uFillTx/>
            </a:rPr>
            <a:t>https://code.visualstudio.com/</a:t>
          </a:r>
          <a:endParaRPr lang="en-US"/>
        </a:p>
      </dgm:t>
    </dgm:pt>
    <dgm:pt modelId="{C0BDC5BB-C606-4757-9CEC-E9E2659930B0}" type="parTrans" cxnId="{C4CDC6EF-73F8-46A5-81BC-9DB37AAFDC9A}">
      <dgm:prSet/>
      <dgm:spPr/>
      <dgm:t>
        <a:bodyPr/>
        <a:lstStyle/>
        <a:p>
          <a:endParaRPr lang="en-US"/>
        </a:p>
      </dgm:t>
    </dgm:pt>
    <dgm:pt modelId="{3BD70069-E073-41FB-830E-2A0F2EA00925}" type="sibTrans" cxnId="{C4CDC6EF-73F8-46A5-81BC-9DB37AAFDC9A}">
      <dgm:prSet/>
      <dgm:spPr/>
      <dgm:t>
        <a:bodyPr/>
        <a:lstStyle/>
        <a:p>
          <a:endParaRPr lang="en-US"/>
        </a:p>
      </dgm:t>
    </dgm:pt>
    <dgm:pt modelId="{CFCEDCDC-B813-4336-9E9B-0C6A8FF2E510}">
      <dgm:prSet/>
      <dgm:spPr/>
      <dgm:t>
        <a:bodyPr/>
        <a:lstStyle/>
        <a:p>
          <a:r>
            <a:rPr lang="en-US"/>
            <a:t>Bash command completion just works</a:t>
          </a:r>
        </a:p>
      </dgm:t>
    </dgm:pt>
    <dgm:pt modelId="{FBEC8299-732D-43BC-B75D-5904622B994D}" type="parTrans" cxnId="{02D857F6-222B-4C2C-80C5-A910DC77A668}">
      <dgm:prSet/>
      <dgm:spPr/>
      <dgm:t>
        <a:bodyPr/>
        <a:lstStyle/>
        <a:p>
          <a:endParaRPr lang="en-US"/>
        </a:p>
      </dgm:t>
    </dgm:pt>
    <dgm:pt modelId="{82641B0E-3FE1-492F-8AE7-997A528A6D7A}" type="sibTrans" cxnId="{02D857F6-222B-4C2C-80C5-A910DC77A668}">
      <dgm:prSet/>
      <dgm:spPr/>
      <dgm:t>
        <a:bodyPr/>
        <a:lstStyle/>
        <a:p>
          <a:endParaRPr lang="en-US"/>
        </a:p>
      </dgm:t>
    </dgm:pt>
    <dgm:pt modelId="{FB6227B8-49B2-2D41-9064-E13A9536D334}" type="pres">
      <dgm:prSet presAssocID="{012D9043-9513-48A5-853F-0BB3FC1488EC}" presName="linear" presStyleCnt="0">
        <dgm:presLayoutVars>
          <dgm:animLvl val="lvl"/>
          <dgm:resizeHandles val="exact"/>
        </dgm:presLayoutVars>
      </dgm:prSet>
      <dgm:spPr/>
    </dgm:pt>
    <dgm:pt modelId="{4CE01982-C81B-AA4E-A241-15EA2BCB706D}" type="pres">
      <dgm:prSet presAssocID="{3F2F7465-E98A-4C67-8826-C6E0FFAB91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FD308C-17F0-E344-A858-1E86138F13DF}" type="pres">
      <dgm:prSet presAssocID="{3F2F7465-E98A-4C67-8826-C6E0FFAB914C}" presName="childText" presStyleLbl="revTx" presStyleIdx="0" presStyleCnt="3">
        <dgm:presLayoutVars>
          <dgm:bulletEnabled val="1"/>
        </dgm:presLayoutVars>
      </dgm:prSet>
      <dgm:spPr/>
    </dgm:pt>
    <dgm:pt modelId="{62594D28-7E0B-BA42-A934-96AEFF8AC9D7}" type="pres">
      <dgm:prSet presAssocID="{4AB23B6F-F203-480A-B28E-21E6A864ACB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B49507-708D-184E-B93D-3E28547C56BC}" type="pres">
      <dgm:prSet presAssocID="{4AB23B6F-F203-480A-B28E-21E6A864ACB9}" presName="childText" presStyleLbl="revTx" presStyleIdx="1" presStyleCnt="3">
        <dgm:presLayoutVars>
          <dgm:bulletEnabled val="1"/>
        </dgm:presLayoutVars>
      </dgm:prSet>
      <dgm:spPr/>
    </dgm:pt>
    <dgm:pt modelId="{7B4C36A1-3DE0-C64D-BE4C-1FDE5A75E5D1}" type="pres">
      <dgm:prSet presAssocID="{AF341300-F6E6-4FC2-9447-0A8BCA8D580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4E2D6F-870B-6744-8CCB-F514D66DFBF4}" type="pres">
      <dgm:prSet presAssocID="{AF341300-F6E6-4FC2-9447-0A8BCA8D580E}" presName="childText" presStyleLbl="revTx" presStyleIdx="2" presStyleCnt="3">
        <dgm:presLayoutVars>
          <dgm:bulletEnabled val="1"/>
        </dgm:presLayoutVars>
      </dgm:prSet>
      <dgm:spPr/>
    </dgm:pt>
    <dgm:pt modelId="{A0707832-5242-364B-96C4-0FB521CC33A0}" type="pres">
      <dgm:prSet presAssocID="{CFCEDCDC-B813-4336-9E9B-0C6A8FF2E5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09800E-2D9F-A94B-8D85-0433FFA3B973}" type="presOf" srcId="{CFCEDCDC-B813-4336-9E9B-0C6A8FF2E510}" destId="{A0707832-5242-364B-96C4-0FB521CC33A0}" srcOrd="0" destOrd="0" presId="urn:microsoft.com/office/officeart/2005/8/layout/vList2"/>
    <dgm:cxn modelId="{1CA35818-E69C-42D1-A313-7AC88BB1ED81}" srcId="{4AB23B6F-F203-480A-B28E-21E6A864ACB9}" destId="{ED2D9134-040D-4126-BA95-CF2A49FF33F3}" srcOrd="0" destOrd="0" parTransId="{77B8F6B6-828A-481F-8B72-14030C6349BB}" sibTransId="{952A9FC1-3CE8-4A18-8D8C-14A722A1F743}"/>
    <dgm:cxn modelId="{D385031D-9C01-5C4D-9B25-4CF207BF2D2A}" type="presOf" srcId="{AF341300-F6E6-4FC2-9447-0A8BCA8D580E}" destId="{7B4C36A1-3DE0-C64D-BE4C-1FDE5A75E5D1}" srcOrd="0" destOrd="0" presId="urn:microsoft.com/office/officeart/2005/8/layout/vList2"/>
    <dgm:cxn modelId="{49EE8323-BEAF-CA47-8B55-9EADF14CF3F5}" type="presOf" srcId="{ED2D9134-040D-4126-BA95-CF2A49FF33F3}" destId="{B8B49507-708D-184E-B93D-3E28547C56BC}" srcOrd="0" destOrd="0" presId="urn:microsoft.com/office/officeart/2005/8/layout/vList2"/>
    <dgm:cxn modelId="{F9FBE330-88CD-4FCE-922E-1AC6C5CE1B36}" srcId="{012D9043-9513-48A5-853F-0BB3FC1488EC}" destId="{4AB23B6F-F203-480A-B28E-21E6A864ACB9}" srcOrd="1" destOrd="0" parTransId="{40835CEC-627D-4C53-B0ED-7E777AA7F04C}" sibTransId="{78A79E48-0357-4778-9976-7A17DB4580E4}"/>
    <dgm:cxn modelId="{6A25F739-52CB-4514-B3AA-E293F988A56A}" srcId="{3F2F7465-E98A-4C67-8826-C6E0FFAB914C}" destId="{CD1FBDAB-8A3F-4345-B43B-BF61009E4A96}" srcOrd="0" destOrd="0" parTransId="{ACDBE31C-5976-4BDE-A9B6-01214ACB007E}" sibTransId="{F5528C51-2935-4254-AF53-8B56BDCFAE63}"/>
    <dgm:cxn modelId="{2B3DA53D-948A-4A46-929E-F670B8ECC277}" type="presOf" srcId="{CD1FBDAB-8A3F-4345-B43B-BF61009E4A96}" destId="{A4FD308C-17F0-E344-A858-1E86138F13DF}" srcOrd="0" destOrd="0" presId="urn:microsoft.com/office/officeart/2005/8/layout/vList2"/>
    <dgm:cxn modelId="{EE244941-4F4F-484B-8EF0-41C35C164CAA}" srcId="{012D9043-9513-48A5-853F-0BB3FC1488EC}" destId="{AF341300-F6E6-4FC2-9447-0A8BCA8D580E}" srcOrd="2" destOrd="0" parTransId="{85281E88-7F63-46A8-A688-72CFC48C397A}" sibTransId="{7F94C24D-E6A4-466F-B344-D0A1A92C05F6}"/>
    <dgm:cxn modelId="{0C576862-9B8F-C349-9661-93D378F63019}" type="presOf" srcId="{3F2F7465-E98A-4C67-8826-C6E0FFAB914C}" destId="{4CE01982-C81B-AA4E-A241-15EA2BCB706D}" srcOrd="0" destOrd="0" presId="urn:microsoft.com/office/officeart/2005/8/layout/vList2"/>
    <dgm:cxn modelId="{89F8E995-6605-064E-8513-7B3AA2FA676C}" type="presOf" srcId="{4AB23B6F-F203-480A-B28E-21E6A864ACB9}" destId="{62594D28-7E0B-BA42-A934-96AEFF8AC9D7}" srcOrd="0" destOrd="0" presId="urn:microsoft.com/office/officeart/2005/8/layout/vList2"/>
    <dgm:cxn modelId="{F901F8C0-B16A-3347-8269-65A08152ED6A}" type="presOf" srcId="{012D9043-9513-48A5-853F-0BB3FC1488EC}" destId="{FB6227B8-49B2-2D41-9064-E13A9536D334}" srcOrd="0" destOrd="0" presId="urn:microsoft.com/office/officeart/2005/8/layout/vList2"/>
    <dgm:cxn modelId="{46AA62C5-973F-49BA-901E-D56368DB41E7}" srcId="{012D9043-9513-48A5-853F-0BB3FC1488EC}" destId="{3F2F7465-E98A-4C67-8826-C6E0FFAB914C}" srcOrd="0" destOrd="0" parTransId="{95813599-7C73-4FD2-8486-46D4BFA846ED}" sibTransId="{48CF4C29-DA3D-4908-802C-91F64D4B25F4}"/>
    <dgm:cxn modelId="{4DBA53C7-A394-403C-9610-DC20F3E98B9D}" srcId="{3F2F7465-E98A-4C67-8826-C6E0FFAB914C}" destId="{6A58BB94-C229-41CF-89DF-AA33F739C24F}" srcOrd="1" destOrd="0" parTransId="{CFA31DDC-E99C-4C79-8F76-22EFC6B718A6}" sibTransId="{0742E966-F599-4269-B2FF-8E5FF5BF586C}"/>
    <dgm:cxn modelId="{FEC09DCA-78E2-604E-A5CF-6EF48083008E}" type="presOf" srcId="{6A58BB94-C229-41CF-89DF-AA33F739C24F}" destId="{A4FD308C-17F0-E344-A858-1E86138F13DF}" srcOrd="0" destOrd="1" presId="urn:microsoft.com/office/officeart/2005/8/layout/vList2"/>
    <dgm:cxn modelId="{1BEC9BD1-E0BC-1345-BD13-96E43215EC15}" type="presOf" srcId="{20255E83-FBCB-41B5-BF63-65AF5B54E41E}" destId="{044E2D6F-870B-6744-8CCB-F514D66DFBF4}" srcOrd="0" destOrd="0" presId="urn:microsoft.com/office/officeart/2005/8/layout/vList2"/>
    <dgm:cxn modelId="{C4CDC6EF-73F8-46A5-81BC-9DB37AAFDC9A}" srcId="{AF341300-F6E6-4FC2-9447-0A8BCA8D580E}" destId="{20255E83-FBCB-41B5-BF63-65AF5B54E41E}" srcOrd="0" destOrd="0" parTransId="{C0BDC5BB-C606-4757-9CEC-E9E2659930B0}" sibTransId="{3BD70069-E073-41FB-830E-2A0F2EA00925}"/>
    <dgm:cxn modelId="{02D857F6-222B-4C2C-80C5-A910DC77A668}" srcId="{012D9043-9513-48A5-853F-0BB3FC1488EC}" destId="{CFCEDCDC-B813-4336-9E9B-0C6A8FF2E510}" srcOrd="3" destOrd="0" parTransId="{FBEC8299-732D-43BC-B75D-5904622B994D}" sibTransId="{82641B0E-3FE1-492F-8AE7-997A528A6D7A}"/>
    <dgm:cxn modelId="{779C691D-6CF8-D846-8998-83D11EA4B5FE}" type="presParOf" srcId="{FB6227B8-49B2-2D41-9064-E13A9536D334}" destId="{4CE01982-C81B-AA4E-A241-15EA2BCB706D}" srcOrd="0" destOrd="0" presId="urn:microsoft.com/office/officeart/2005/8/layout/vList2"/>
    <dgm:cxn modelId="{07FC589C-326D-244B-BBE7-791748D88B8C}" type="presParOf" srcId="{FB6227B8-49B2-2D41-9064-E13A9536D334}" destId="{A4FD308C-17F0-E344-A858-1E86138F13DF}" srcOrd="1" destOrd="0" presId="urn:microsoft.com/office/officeart/2005/8/layout/vList2"/>
    <dgm:cxn modelId="{0E41253B-1F12-3E46-AE89-3A9217EA6C43}" type="presParOf" srcId="{FB6227B8-49B2-2D41-9064-E13A9536D334}" destId="{62594D28-7E0B-BA42-A934-96AEFF8AC9D7}" srcOrd="2" destOrd="0" presId="urn:microsoft.com/office/officeart/2005/8/layout/vList2"/>
    <dgm:cxn modelId="{0C5E582D-7BC4-5C4E-9126-A4977A2BFCEC}" type="presParOf" srcId="{FB6227B8-49B2-2D41-9064-E13A9536D334}" destId="{B8B49507-708D-184E-B93D-3E28547C56BC}" srcOrd="3" destOrd="0" presId="urn:microsoft.com/office/officeart/2005/8/layout/vList2"/>
    <dgm:cxn modelId="{45B3C818-7781-8A40-8E92-9F84ED148019}" type="presParOf" srcId="{FB6227B8-49B2-2D41-9064-E13A9536D334}" destId="{7B4C36A1-3DE0-C64D-BE4C-1FDE5A75E5D1}" srcOrd="4" destOrd="0" presId="urn:microsoft.com/office/officeart/2005/8/layout/vList2"/>
    <dgm:cxn modelId="{19CA4DF0-B3AD-7B45-8D8F-46AC85DFDE97}" type="presParOf" srcId="{FB6227B8-49B2-2D41-9064-E13A9536D334}" destId="{044E2D6F-870B-6744-8CCB-F514D66DFBF4}" srcOrd="5" destOrd="0" presId="urn:microsoft.com/office/officeart/2005/8/layout/vList2"/>
    <dgm:cxn modelId="{446759DC-0F16-9743-874A-5154569BF2F0}" type="presParOf" srcId="{FB6227B8-49B2-2D41-9064-E13A9536D334}" destId="{A0707832-5242-364B-96C4-0FB521CC33A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DFC437-FDD2-4BC3-B4B3-3379BFD5F2A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6D6F41-2ABD-4729-BF4B-E11230385508}">
      <dgm:prSet/>
      <dgm:spPr/>
      <dgm:t>
        <a:bodyPr/>
        <a:lstStyle/>
        <a:p>
          <a:r>
            <a:rPr lang="en-US"/>
            <a:t>Check versions of our docker cli and engine</a:t>
          </a:r>
        </a:p>
      </dgm:t>
    </dgm:pt>
    <dgm:pt modelId="{15C08F75-302A-4293-B9DA-34E7FAF58595}" type="parTrans" cxnId="{FF7E752D-DB02-450E-B62A-61930F09F3DF}">
      <dgm:prSet/>
      <dgm:spPr/>
      <dgm:t>
        <a:bodyPr/>
        <a:lstStyle/>
        <a:p>
          <a:endParaRPr lang="en-US"/>
        </a:p>
      </dgm:t>
    </dgm:pt>
    <dgm:pt modelId="{F99EAB4C-9BD2-461D-8264-DC08916AA09E}" type="sibTrans" cxnId="{FF7E752D-DB02-450E-B62A-61930F09F3DF}">
      <dgm:prSet/>
      <dgm:spPr/>
      <dgm:t>
        <a:bodyPr/>
        <a:lstStyle/>
        <a:p>
          <a:endParaRPr lang="en-US"/>
        </a:p>
      </dgm:t>
    </dgm:pt>
    <dgm:pt modelId="{B917D09B-7D78-4ADB-8531-9C4FCFCC4A8A}">
      <dgm:prSet/>
      <dgm:spPr/>
      <dgm:t>
        <a:bodyPr/>
        <a:lstStyle/>
        <a:p>
          <a:r>
            <a:rPr lang="en-US"/>
            <a:t>Create a Nginx (web server) container</a:t>
          </a:r>
        </a:p>
      </dgm:t>
    </dgm:pt>
    <dgm:pt modelId="{16E5DC94-FE9B-4DB3-B1ED-F94418CF6F51}" type="parTrans" cxnId="{FF8AE7F3-8D54-4461-9333-89CE343CD756}">
      <dgm:prSet/>
      <dgm:spPr/>
      <dgm:t>
        <a:bodyPr/>
        <a:lstStyle/>
        <a:p>
          <a:endParaRPr lang="en-US"/>
        </a:p>
      </dgm:t>
    </dgm:pt>
    <dgm:pt modelId="{9F36D67C-9818-4301-8CB1-00BA1F548280}" type="sibTrans" cxnId="{FF8AE7F3-8D54-4461-9333-89CE343CD756}">
      <dgm:prSet/>
      <dgm:spPr/>
      <dgm:t>
        <a:bodyPr/>
        <a:lstStyle/>
        <a:p>
          <a:endParaRPr lang="en-US"/>
        </a:p>
      </dgm:t>
    </dgm:pt>
    <dgm:pt modelId="{F218D0F1-72E2-4A3A-A7EB-D465CD61A76B}">
      <dgm:prSet/>
      <dgm:spPr/>
      <dgm:t>
        <a:bodyPr/>
        <a:lstStyle/>
        <a:p>
          <a:r>
            <a:rPr lang="en-US"/>
            <a:t>Learn common container management commands</a:t>
          </a:r>
        </a:p>
      </dgm:t>
    </dgm:pt>
    <dgm:pt modelId="{C7C2CC81-5F6B-427E-8355-9B07302CFC81}" type="parTrans" cxnId="{74B371B2-27F0-42E6-80A5-0E2E18EC2319}">
      <dgm:prSet/>
      <dgm:spPr/>
      <dgm:t>
        <a:bodyPr/>
        <a:lstStyle/>
        <a:p>
          <a:endParaRPr lang="en-US"/>
        </a:p>
      </dgm:t>
    </dgm:pt>
    <dgm:pt modelId="{828C37FA-9337-404B-8B1E-C787544ED071}" type="sibTrans" cxnId="{74B371B2-27F0-42E6-80A5-0E2E18EC2319}">
      <dgm:prSet/>
      <dgm:spPr/>
      <dgm:t>
        <a:bodyPr/>
        <a:lstStyle/>
        <a:p>
          <a:endParaRPr lang="en-US"/>
        </a:p>
      </dgm:t>
    </dgm:pt>
    <dgm:pt modelId="{E920C876-9030-4981-A172-97F4C784CDE8}">
      <dgm:prSet/>
      <dgm:spPr/>
      <dgm:t>
        <a:bodyPr/>
        <a:lstStyle/>
        <a:p>
          <a:r>
            <a:rPr lang="en-US"/>
            <a:t>Learn Docker networking basics</a:t>
          </a:r>
        </a:p>
      </dgm:t>
    </dgm:pt>
    <dgm:pt modelId="{177A645A-7DAD-4DBC-BE52-827963648462}" type="parTrans" cxnId="{38F9C60F-7858-43EF-9234-860C41858FD8}">
      <dgm:prSet/>
      <dgm:spPr/>
      <dgm:t>
        <a:bodyPr/>
        <a:lstStyle/>
        <a:p>
          <a:endParaRPr lang="en-US"/>
        </a:p>
      </dgm:t>
    </dgm:pt>
    <dgm:pt modelId="{6F5C672A-35A7-4D97-86B7-5779FF8B99D4}" type="sibTrans" cxnId="{38F9C60F-7858-43EF-9234-860C41858FD8}">
      <dgm:prSet/>
      <dgm:spPr/>
      <dgm:t>
        <a:bodyPr/>
        <a:lstStyle/>
        <a:p>
          <a:endParaRPr lang="en-US"/>
        </a:p>
      </dgm:t>
    </dgm:pt>
    <dgm:pt modelId="{0F441055-03B4-4FD6-856F-BBD7A4285E9D}">
      <dgm:prSet/>
      <dgm:spPr/>
      <dgm:t>
        <a:bodyPr/>
        <a:lstStyle/>
        <a:p>
          <a:r>
            <a:rPr lang="en-US"/>
            <a:t>Requirements: Have latest Docker installed from last Section</a:t>
          </a:r>
        </a:p>
      </dgm:t>
    </dgm:pt>
    <dgm:pt modelId="{5966DBAC-2339-4364-8558-A9762ED3CBD0}" type="parTrans" cxnId="{DECD5452-9C94-40DC-9D02-EEAE256BCD3D}">
      <dgm:prSet/>
      <dgm:spPr/>
      <dgm:t>
        <a:bodyPr/>
        <a:lstStyle/>
        <a:p>
          <a:endParaRPr lang="en-US"/>
        </a:p>
      </dgm:t>
    </dgm:pt>
    <dgm:pt modelId="{DA08C78E-8F61-4135-8DFA-9466A4524C2D}" type="sibTrans" cxnId="{DECD5452-9C94-40DC-9D02-EEAE256BCD3D}">
      <dgm:prSet/>
      <dgm:spPr/>
      <dgm:t>
        <a:bodyPr/>
        <a:lstStyle/>
        <a:p>
          <a:endParaRPr lang="en-US"/>
        </a:p>
      </dgm:t>
    </dgm:pt>
    <dgm:pt modelId="{5829D6E1-9AA6-4C99-A26E-4384A83A9F11}" type="pres">
      <dgm:prSet presAssocID="{6CDFC437-FDD2-4BC3-B4B3-3379BFD5F2AC}" presName="root" presStyleCnt="0">
        <dgm:presLayoutVars>
          <dgm:dir/>
          <dgm:resizeHandles val="exact"/>
        </dgm:presLayoutVars>
      </dgm:prSet>
      <dgm:spPr/>
    </dgm:pt>
    <dgm:pt modelId="{D5E613E5-747A-457D-93F6-702CB57C40DB}" type="pres">
      <dgm:prSet presAssocID="{FE6D6F41-2ABD-4729-BF4B-E11230385508}" presName="compNode" presStyleCnt="0"/>
      <dgm:spPr/>
    </dgm:pt>
    <dgm:pt modelId="{EF75BD79-247C-4639-8EB8-DD443331E479}" type="pres">
      <dgm:prSet presAssocID="{FE6D6F41-2ABD-4729-BF4B-E1123038550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91B517-1D96-4FCE-8D6E-E09C00B6ED0C}" type="pres">
      <dgm:prSet presAssocID="{FE6D6F41-2ABD-4729-BF4B-E11230385508}" presName="spaceRect" presStyleCnt="0"/>
      <dgm:spPr/>
    </dgm:pt>
    <dgm:pt modelId="{0000C8DE-E81F-4DA1-BEEA-431AFE3117ED}" type="pres">
      <dgm:prSet presAssocID="{FE6D6F41-2ABD-4729-BF4B-E11230385508}" presName="textRect" presStyleLbl="revTx" presStyleIdx="0" presStyleCnt="5">
        <dgm:presLayoutVars>
          <dgm:chMax val="1"/>
          <dgm:chPref val="1"/>
        </dgm:presLayoutVars>
      </dgm:prSet>
      <dgm:spPr/>
    </dgm:pt>
    <dgm:pt modelId="{F9B17B1D-08CA-447D-9F93-821448B830EB}" type="pres">
      <dgm:prSet presAssocID="{F99EAB4C-9BD2-461D-8264-DC08916AA09E}" presName="sibTrans" presStyleCnt="0"/>
      <dgm:spPr/>
    </dgm:pt>
    <dgm:pt modelId="{4EE355C3-EB0F-48CC-B880-680BBB3D2CEF}" type="pres">
      <dgm:prSet presAssocID="{B917D09B-7D78-4ADB-8531-9C4FCFCC4A8A}" presName="compNode" presStyleCnt="0"/>
      <dgm:spPr/>
    </dgm:pt>
    <dgm:pt modelId="{E091B3E4-0D02-4E5F-8248-71570B13AB31}" type="pres">
      <dgm:prSet presAssocID="{B917D09B-7D78-4ADB-8531-9C4FCFCC4A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F8D9446-C1EC-41DA-8DB7-8B777C67068E}" type="pres">
      <dgm:prSet presAssocID="{B917D09B-7D78-4ADB-8531-9C4FCFCC4A8A}" presName="spaceRect" presStyleCnt="0"/>
      <dgm:spPr/>
    </dgm:pt>
    <dgm:pt modelId="{2D057352-F248-4726-85FC-F61615010960}" type="pres">
      <dgm:prSet presAssocID="{B917D09B-7D78-4ADB-8531-9C4FCFCC4A8A}" presName="textRect" presStyleLbl="revTx" presStyleIdx="1" presStyleCnt="5">
        <dgm:presLayoutVars>
          <dgm:chMax val="1"/>
          <dgm:chPref val="1"/>
        </dgm:presLayoutVars>
      </dgm:prSet>
      <dgm:spPr/>
    </dgm:pt>
    <dgm:pt modelId="{CFA3574E-043E-4269-A705-8A7142575B9A}" type="pres">
      <dgm:prSet presAssocID="{9F36D67C-9818-4301-8CB1-00BA1F548280}" presName="sibTrans" presStyleCnt="0"/>
      <dgm:spPr/>
    </dgm:pt>
    <dgm:pt modelId="{9F86923A-7CC9-44A8-B8FC-011059FEAD65}" type="pres">
      <dgm:prSet presAssocID="{F218D0F1-72E2-4A3A-A7EB-D465CD61A76B}" presName="compNode" presStyleCnt="0"/>
      <dgm:spPr/>
    </dgm:pt>
    <dgm:pt modelId="{C300CC18-7DB7-4760-BE38-E27A64C3963D}" type="pres">
      <dgm:prSet presAssocID="{F218D0F1-72E2-4A3A-A7EB-D465CD61A7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81E2769-94D7-4B28-95D5-2874F754B89F}" type="pres">
      <dgm:prSet presAssocID="{F218D0F1-72E2-4A3A-A7EB-D465CD61A76B}" presName="spaceRect" presStyleCnt="0"/>
      <dgm:spPr/>
    </dgm:pt>
    <dgm:pt modelId="{4F9B28E5-A5E4-44E5-A5E6-EE89C2B41436}" type="pres">
      <dgm:prSet presAssocID="{F218D0F1-72E2-4A3A-A7EB-D465CD61A76B}" presName="textRect" presStyleLbl="revTx" presStyleIdx="2" presStyleCnt="5">
        <dgm:presLayoutVars>
          <dgm:chMax val="1"/>
          <dgm:chPref val="1"/>
        </dgm:presLayoutVars>
      </dgm:prSet>
      <dgm:spPr/>
    </dgm:pt>
    <dgm:pt modelId="{CEE5AC47-A468-4396-AC2E-8B81663F3D04}" type="pres">
      <dgm:prSet presAssocID="{828C37FA-9337-404B-8B1E-C787544ED071}" presName="sibTrans" presStyleCnt="0"/>
      <dgm:spPr/>
    </dgm:pt>
    <dgm:pt modelId="{87168814-781A-4FB1-B88A-182FE23A8F92}" type="pres">
      <dgm:prSet presAssocID="{E920C876-9030-4981-A172-97F4C784CDE8}" presName="compNode" presStyleCnt="0"/>
      <dgm:spPr/>
    </dgm:pt>
    <dgm:pt modelId="{E634F703-9971-4F3C-AE48-C6D2009DFE2A}" type="pres">
      <dgm:prSet presAssocID="{E920C876-9030-4981-A172-97F4C784CD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8DDD5F1-78E0-4CD3-B884-F716244E65E2}" type="pres">
      <dgm:prSet presAssocID="{E920C876-9030-4981-A172-97F4C784CDE8}" presName="spaceRect" presStyleCnt="0"/>
      <dgm:spPr/>
    </dgm:pt>
    <dgm:pt modelId="{F2F36A3F-AB3D-4E47-88DD-370F3CF05E59}" type="pres">
      <dgm:prSet presAssocID="{E920C876-9030-4981-A172-97F4C784CDE8}" presName="textRect" presStyleLbl="revTx" presStyleIdx="3" presStyleCnt="5">
        <dgm:presLayoutVars>
          <dgm:chMax val="1"/>
          <dgm:chPref val="1"/>
        </dgm:presLayoutVars>
      </dgm:prSet>
      <dgm:spPr/>
    </dgm:pt>
    <dgm:pt modelId="{3A9BEBBE-7D10-406B-A39F-E5D7A53C8BBE}" type="pres">
      <dgm:prSet presAssocID="{6F5C672A-35A7-4D97-86B7-5779FF8B99D4}" presName="sibTrans" presStyleCnt="0"/>
      <dgm:spPr/>
    </dgm:pt>
    <dgm:pt modelId="{B664E11D-EF1C-4395-959E-EC4B690BFF84}" type="pres">
      <dgm:prSet presAssocID="{0F441055-03B4-4FD6-856F-BBD7A4285E9D}" presName="compNode" presStyleCnt="0"/>
      <dgm:spPr/>
    </dgm:pt>
    <dgm:pt modelId="{52D88997-6993-4E26-9CC5-51C24F7D8C1C}" type="pres">
      <dgm:prSet presAssocID="{0F441055-03B4-4FD6-856F-BBD7A4285E9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657082CB-363F-4ADC-96B9-4F92CA290BE0}" type="pres">
      <dgm:prSet presAssocID="{0F441055-03B4-4FD6-856F-BBD7A4285E9D}" presName="spaceRect" presStyleCnt="0"/>
      <dgm:spPr/>
    </dgm:pt>
    <dgm:pt modelId="{AC7E89B7-1CEA-4A79-AC83-F95288084B0F}" type="pres">
      <dgm:prSet presAssocID="{0F441055-03B4-4FD6-856F-BBD7A4285E9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8F9C60F-7858-43EF-9234-860C41858FD8}" srcId="{6CDFC437-FDD2-4BC3-B4B3-3379BFD5F2AC}" destId="{E920C876-9030-4981-A172-97F4C784CDE8}" srcOrd="3" destOrd="0" parTransId="{177A645A-7DAD-4DBC-BE52-827963648462}" sibTransId="{6F5C672A-35A7-4D97-86B7-5779FF8B99D4}"/>
    <dgm:cxn modelId="{FF7E752D-DB02-450E-B62A-61930F09F3DF}" srcId="{6CDFC437-FDD2-4BC3-B4B3-3379BFD5F2AC}" destId="{FE6D6F41-2ABD-4729-BF4B-E11230385508}" srcOrd="0" destOrd="0" parTransId="{15C08F75-302A-4293-B9DA-34E7FAF58595}" sibTransId="{F99EAB4C-9BD2-461D-8264-DC08916AA09E}"/>
    <dgm:cxn modelId="{A2A11E52-502F-41B9-B36C-9F487217ADC7}" type="presOf" srcId="{F218D0F1-72E2-4A3A-A7EB-D465CD61A76B}" destId="{4F9B28E5-A5E4-44E5-A5E6-EE89C2B41436}" srcOrd="0" destOrd="0" presId="urn:microsoft.com/office/officeart/2018/2/layout/IconLabelList"/>
    <dgm:cxn modelId="{DECD5452-9C94-40DC-9D02-EEAE256BCD3D}" srcId="{6CDFC437-FDD2-4BC3-B4B3-3379BFD5F2AC}" destId="{0F441055-03B4-4FD6-856F-BBD7A4285E9D}" srcOrd="4" destOrd="0" parTransId="{5966DBAC-2339-4364-8558-A9762ED3CBD0}" sibTransId="{DA08C78E-8F61-4135-8DFA-9466A4524C2D}"/>
    <dgm:cxn modelId="{45BBF777-C7F6-4802-93F7-1EF951CB6315}" type="presOf" srcId="{FE6D6F41-2ABD-4729-BF4B-E11230385508}" destId="{0000C8DE-E81F-4DA1-BEEA-431AFE3117ED}" srcOrd="0" destOrd="0" presId="urn:microsoft.com/office/officeart/2018/2/layout/IconLabelList"/>
    <dgm:cxn modelId="{74B371B2-27F0-42E6-80A5-0E2E18EC2319}" srcId="{6CDFC437-FDD2-4BC3-B4B3-3379BFD5F2AC}" destId="{F218D0F1-72E2-4A3A-A7EB-D465CD61A76B}" srcOrd="2" destOrd="0" parTransId="{C7C2CC81-5F6B-427E-8355-9B07302CFC81}" sibTransId="{828C37FA-9337-404B-8B1E-C787544ED071}"/>
    <dgm:cxn modelId="{5E42DCD3-FAB1-459D-9C6C-BD727EE54DAC}" type="presOf" srcId="{B917D09B-7D78-4ADB-8531-9C4FCFCC4A8A}" destId="{2D057352-F248-4726-85FC-F61615010960}" srcOrd="0" destOrd="0" presId="urn:microsoft.com/office/officeart/2018/2/layout/IconLabelList"/>
    <dgm:cxn modelId="{C3BEE0D7-668C-4B56-A9C7-69DEB87D5AF1}" type="presOf" srcId="{E920C876-9030-4981-A172-97F4C784CDE8}" destId="{F2F36A3F-AB3D-4E47-88DD-370F3CF05E59}" srcOrd="0" destOrd="0" presId="urn:microsoft.com/office/officeart/2018/2/layout/IconLabelList"/>
    <dgm:cxn modelId="{ABDCA3E7-E676-41EA-A489-805FC07B289D}" type="presOf" srcId="{0F441055-03B4-4FD6-856F-BBD7A4285E9D}" destId="{AC7E89B7-1CEA-4A79-AC83-F95288084B0F}" srcOrd="0" destOrd="0" presId="urn:microsoft.com/office/officeart/2018/2/layout/IconLabelList"/>
    <dgm:cxn modelId="{FF8AE7F3-8D54-4461-9333-89CE343CD756}" srcId="{6CDFC437-FDD2-4BC3-B4B3-3379BFD5F2AC}" destId="{B917D09B-7D78-4ADB-8531-9C4FCFCC4A8A}" srcOrd="1" destOrd="0" parTransId="{16E5DC94-FE9B-4DB3-B1ED-F94418CF6F51}" sibTransId="{9F36D67C-9818-4301-8CB1-00BA1F548280}"/>
    <dgm:cxn modelId="{F6D023FA-2B73-488F-8BD9-1BED4D7EFC15}" type="presOf" srcId="{6CDFC437-FDD2-4BC3-B4B3-3379BFD5F2AC}" destId="{5829D6E1-9AA6-4C99-A26E-4384A83A9F11}" srcOrd="0" destOrd="0" presId="urn:microsoft.com/office/officeart/2018/2/layout/IconLabelList"/>
    <dgm:cxn modelId="{D1975DEF-6F16-4EDD-8027-106674A0389F}" type="presParOf" srcId="{5829D6E1-9AA6-4C99-A26E-4384A83A9F11}" destId="{D5E613E5-747A-457D-93F6-702CB57C40DB}" srcOrd="0" destOrd="0" presId="urn:microsoft.com/office/officeart/2018/2/layout/IconLabelList"/>
    <dgm:cxn modelId="{EFBFF057-0C1F-47E5-8E7E-ABF9C87A7AD3}" type="presParOf" srcId="{D5E613E5-747A-457D-93F6-702CB57C40DB}" destId="{EF75BD79-247C-4639-8EB8-DD443331E479}" srcOrd="0" destOrd="0" presId="urn:microsoft.com/office/officeart/2018/2/layout/IconLabelList"/>
    <dgm:cxn modelId="{E1CC672C-3445-412E-870F-2246C38862A4}" type="presParOf" srcId="{D5E613E5-747A-457D-93F6-702CB57C40DB}" destId="{7691B517-1D96-4FCE-8D6E-E09C00B6ED0C}" srcOrd="1" destOrd="0" presId="urn:microsoft.com/office/officeart/2018/2/layout/IconLabelList"/>
    <dgm:cxn modelId="{D2E455DB-F095-40CF-A610-C7579E728A3B}" type="presParOf" srcId="{D5E613E5-747A-457D-93F6-702CB57C40DB}" destId="{0000C8DE-E81F-4DA1-BEEA-431AFE3117ED}" srcOrd="2" destOrd="0" presId="urn:microsoft.com/office/officeart/2018/2/layout/IconLabelList"/>
    <dgm:cxn modelId="{89F5C549-D97F-4D65-BFAB-B4581512C3C6}" type="presParOf" srcId="{5829D6E1-9AA6-4C99-A26E-4384A83A9F11}" destId="{F9B17B1D-08CA-447D-9F93-821448B830EB}" srcOrd="1" destOrd="0" presId="urn:microsoft.com/office/officeart/2018/2/layout/IconLabelList"/>
    <dgm:cxn modelId="{DFF00EBE-377C-41EC-BC0D-AB0B908F4A9F}" type="presParOf" srcId="{5829D6E1-9AA6-4C99-A26E-4384A83A9F11}" destId="{4EE355C3-EB0F-48CC-B880-680BBB3D2CEF}" srcOrd="2" destOrd="0" presId="urn:microsoft.com/office/officeart/2018/2/layout/IconLabelList"/>
    <dgm:cxn modelId="{BE6F5A21-42D3-4F3C-90CB-04FACCE9970E}" type="presParOf" srcId="{4EE355C3-EB0F-48CC-B880-680BBB3D2CEF}" destId="{E091B3E4-0D02-4E5F-8248-71570B13AB31}" srcOrd="0" destOrd="0" presId="urn:microsoft.com/office/officeart/2018/2/layout/IconLabelList"/>
    <dgm:cxn modelId="{62CBCEE3-041E-4EE2-AD23-85AAB9C659BC}" type="presParOf" srcId="{4EE355C3-EB0F-48CC-B880-680BBB3D2CEF}" destId="{0F8D9446-C1EC-41DA-8DB7-8B777C67068E}" srcOrd="1" destOrd="0" presId="urn:microsoft.com/office/officeart/2018/2/layout/IconLabelList"/>
    <dgm:cxn modelId="{6E26DE00-5EA0-4B1D-A90B-53647BC4A723}" type="presParOf" srcId="{4EE355C3-EB0F-48CC-B880-680BBB3D2CEF}" destId="{2D057352-F248-4726-85FC-F61615010960}" srcOrd="2" destOrd="0" presId="urn:microsoft.com/office/officeart/2018/2/layout/IconLabelList"/>
    <dgm:cxn modelId="{1084C517-BC11-4AA6-8B0B-078F025F5627}" type="presParOf" srcId="{5829D6E1-9AA6-4C99-A26E-4384A83A9F11}" destId="{CFA3574E-043E-4269-A705-8A7142575B9A}" srcOrd="3" destOrd="0" presId="urn:microsoft.com/office/officeart/2018/2/layout/IconLabelList"/>
    <dgm:cxn modelId="{12FDB409-6E0F-4FFF-AB60-65DFD905F3C8}" type="presParOf" srcId="{5829D6E1-9AA6-4C99-A26E-4384A83A9F11}" destId="{9F86923A-7CC9-44A8-B8FC-011059FEAD65}" srcOrd="4" destOrd="0" presId="urn:microsoft.com/office/officeart/2018/2/layout/IconLabelList"/>
    <dgm:cxn modelId="{42096EF6-D32B-41C9-9F97-71B0A8EC0960}" type="presParOf" srcId="{9F86923A-7CC9-44A8-B8FC-011059FEAD65}" destId="{C300CC18-7DB7-4760-BE38-E27A64C3963D}" srcOrd="0" destOrd="0" presId="urn:microsoft.com/office/officeart/2018/2/layout/IconLabelList"/>
    <dgm:cxn modelId="{3EC96F07-4E82-41C4-8897-83F32D506F1E}" type="presParOf" srcId="{9F86923A-7CC9-44A8-B8FC-011059FEAD65}" destId="{781E2769-94D7-4B28-95D5-2874F754B89F}" srcOrd="1" destOrd="0" presId="urn:microsoft.com/office/officeart/2018/2/layout/IconLabelList"/>
    <dgm:cxn modelId="{407F3863-9486-479E-8F2F-057CAE869FD5}" type="presParOf" srcId="{9F86923A-7CC9-44A8-B8FC-011059FEAD65}" destId="{4F9B28E5-A5E4-44E5-A5E6-EE89C2B41436}" srcOrd="2" destOrd="0" presId="urn:microsoft.com/office/officeart/2018/2/layout/IconLabelList"/>
    <dgm:cxn modelId="{B711FC4C-E062-45A2-A292-FFF5FE94FCDF}" type="presParOf" srcId="{5829D6E1-9AA6-4C99-A26E-4384A83A9F11}" destId="{CEE5AC47-A468-4396-AC2E-8B81663F3D04}" srcOrd="5" destOrd="0" presId="urn:microsoft.com/office/officeart/2018/2/layout/IconLabelList"/>
    <dgm:cxn modelId="{21F1CE47-6248-4F2B-A580-F2C8EA9E12B2}" type="presParOf" srcId="{5829D6E1-9AA6-4C99-A26E-4384A83A9F11}" destId="{87168814-781A-4FB1-B88A-182FE23A8F92}" srcOrd="6" destOrd="0" presId="urn:microsoft.com/office/officeart/2018/2/layout/IconLabelList"/>
    <dgm:cxn modelId="{CF07342D-5BC6-449B-81E1-CE5F0E672277}" type="presParOf" srcId="{87168814-781A-4FB1-B88A-182FE23A8F92}" destId="{E634F703-9971-4F3C-AE48-C6D2009DFE2A}" srcOrd="0" destOrd="0" presId="urn:microsoft.com/office/officeart/2018/2/layout/IconLabelList"/>
    <dgm:cxn modelId="{AC2A187F-C915-44B2-B1A1-9E46AE918797}" type="presParOf" srcId="{87168814-781A-4FB1-B88A-182FE23A8F92}" destId="{B8DDD5F1-78E0-4CD3-B884-F716244E65E2}" srcOrd="1" destOrd="0" presId="urn:microsoft.com/office/officeart/2018/2/layout/IconLabelList"/>
    <dgm:cxn modelId="{BAE2823C-5925-4666-AA37-0D890A6F3E89}" type="presParOf" srcId="{87168814-781A-4FB1-B88A-182FE23A8F92}" destId="{F2F36A3F-AB3D-4E47-88DD-370F3CF05E59}" srcOrd="2" destOrd="0" presId="urn:microsoft.com/office/officeart/2018/2/layout/IconLabelList"/>
    <dgm:cxn modelId="{AC1792B3-3F11-4ED5-9333-51A663A2E18C}" type="presParOf" srcId="{5829D6E1-9AA6-4C99-A26E-4384A83A9F11}" destId="{3A9BEBBE-7D10-406B-A39F-E5D7A53C8BBE}" srcOrd="7" destOrd="0" presId="urn:microsoft.com/office/officeart/2018/2/layout/IconLabelList"/>
    <dgm:cxn modelId="{DF6358B6-73AE-4629-8101-9CDFD3E359E3}" type="presParOf" srcId="{5829D6E1-9AA6-4C99-A26E-4384A83A9F11}" destId="{B664E11D-EF1C-4395-959E-EC4B690BFF84}" srcOrd="8" destOrd="0" presId="urn:microsoft.com/office/officeart/2018/2/layout/IconLabelList"/>
    <dgm:cxn modelId="{3097EF8E-EE63-4890-B582-F04EF90181DD}" type="presParOf" srcId="{B664E11D-EF1C-4395-959E-EC4B690BFF84}" destId="{52D88997-6993-4E26-9CC5-51C24F7D8C1C}" srcOrd="0" destOrd="0" presId="urn:microsoft.com/office/officeart/2018/2/layout/IconLabelList"/>
    <dgm:cxn modelId="{AE10904A-2592-4E9E-8EFB-94249ED7DECE}" type="presParOf" srcId="{B664E11D-EF1C-4395-959E-EC4B690BFF84}" destId="{657082CB-363F-4ADC-96B9-4F92CA290BE0}" srcOrd="1" destOrd="0" presId="urn:microsoft.com/office/officeart/2018/2/layout/IconLabelList"/>
    <dgm:cxn modelId="{279CA114-AAD2-4B8A-ACDB-A9DD45779F7E}" type="presParOf" srcId="{B664E11D-EF1C-4395-959E-EC4B690BFF84}" destId="{AC7E89B7-1CEA-4A79-AC83-F95288084B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F0A35-36CA-4EDE-AA0D-AD9B86233AF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E47AFE-8EDB-42A2-AA85-802A63202A7B}">
      <dgm:prSet/>
      <dgm:spPr/>
      <dgm:t>
        <a:bodyPr/>
        <a:lstStyle/>
        <a:p>
          <a:r>
            <a:rPr lang="en-US"/>
            <a:t>Docker is no longer just a "container runtime"</a:t>
          </a:r>
        </a:p>
      </dgm:t>
    </dgm:pt>
    <dgm:pt modelId="{CE4F6D07-3ECD-456E-A13E-9FDD890734CC}" type="parTrans" cxnId="{E32F9F16-1E1D-471F-857B-889C69AB6540}">
      <dgm:prSet/>
      <dgm:spPr/>
      <dgm:t>
        <a:bodyPr/>
        <a:lstStyle/>
        <a:p>
          <a:endParaRPr lang="en-US"/>
        </a:p>
      </dgm:t>
    </dgm:pt>
    <dgm:pt modelId="{45B333D6-7389-4A47-B9B1-BE7870536943}" type="sibTrans" cxnId="{E32F9F16-1E1D-471F-857B-889C69AB6540}">
      <dgm:prSet/>
      <dgm:spPr/>
      <dgm:t>
        <a:bodyPr/>
        <a:lstStyle/>
        <a:p>
          <a:endParaRPr lang="en-US"/>
        </a:p>
      </dgm:t>
    </dgm:pt>
    <dgm:pt modelId="{8A2C4F55-9890-4CCA-A669-22A4B3FBBE93}">
      <dgm:prSet/>
      <dgm:spPr/>
      <dgm:t>
        <a:bodyPr/>
        <a:lstStyle/>
        <a:p>
          <a:r>
            <a:rPr lang="en-US"/>
            <a:t>Docker moves fast, it matters how you install it</a:t>
          </a:r>
        </a:p>
      </dgm:t>
    </dgm:pt>
    <dgm:pt modelId="{5505A95C-B25B-4E4C-8DA1-5B212360C8BD}" type="parTrans" cxnId="{048CA9D2-CB08-43B7-95E5-60814D0B2F0C}">
      <dgm:prSet/>
      <dgm:spPr/>
      <dgm:t>
        <a:bodyPr/>
        <a:lstStyle/>
        <a:p>
          <a:endParaRPr lang="en-US"/>
        </a:p>
      </dgm:t>
    </dgm:pt>
    <dgm:pt modelId="{F6AE4480-BC48-4464-8376-A2FEB0BE424E}" type="sibTrans" cxnId="{048CA9D2-CB08-43B7-95E5-60814D0B2F0C}">
      <dgm:prSet/>
      <dgm:spPr/>
      <dgm:t>
        <a:bodyPr/>
        <a:lstStyle/>
        <a:p>
          <a:endParaRPr lang="en-US"/>
        </a:p>
      </dgm:t>
    </dgm:pt>
    <dgm:pt modelId="{0968A666-29B4-421B-B2D8-680F57362B4A}">
      <dgm:prSet/>
      <dgm:spPr/>
      <dgm:t>
        <a:bodyPr/>
        <a:lstStyle/>
        <a:p>
          <a:r>
            <a:rPr lang="en-US"/>
            <a:t>Linux (different per distro, don’t use default package)</a:t>
          </a:r>
        </a:p>
      </dgm:t>
    </dgm:pt>
    <dgm:pt modelId="{183D9E61-2084-46FE-9FAD-662630B74B44}" type="parTrans" cxnId="{FE576C1E-D848-41C2-B3F3-953D273EBC65}">
      <dgm:prSet/>
      <dgm:spPr/>
      <dgm:t>
        <a:bodyPr/>
        <a:lstStyle/>
        <a:p>
          <a:endParaRPr lang="en-US"/>
        </a:p>
      </dgm:t>
    </dgm:pt>
    <dgm:pt modelId="{8F56A32D-CD50-4452-8DA1-40C003FC3040}" type="sibTrans" cxnId="{FE576C1E-D848-41C2-B3F3-953D273EBC65}">
      <dgm:prSet/>
      <dgm:spPr/>
      <dgm:t>
        <a:bodyPr/>
        <a:lstStyle/>
        <a:p>
          <a:endParaRPr lang="en-US"/>
        </a:p>
      </dgm:t>
    </dgm:pt>
    <dgm:pt modelId="{469BA79F-E378-4D83-8C03-62832F895699}">
      <dgm:prSet/>
      <dgm:spPr/>
      <dgm:t>
        <a:bodyPr/>
        <a:lstStyle/>
        <a:p>
          <a:r>
            <a:rPr lang="en-US"/>
            <a:t>Docker Desktop (Recommended for Windows and Mac)</a:t>
          </a:r>
        </a:p>
      </dgm:t>
    </dgm:pt>
    <dgm:pt modelId="{D52AE00F-48BE-46CF-84FE-31CD38DF629F}" type="parTrans" cxnId="{F5A968A9-D59E-4A18-9BA7-9CE7D44EB132}">
      <dgm:prSet/>
      <dgm:spPr/>
      <dgm:t>
        <a:bodyPr/>
        <a:lstStyle/>
        <a:p>
          <a:endParaRPr lang="en-US"/>
        </a:p>
      </dgm:t>
    </dgm:pt>
    <dgm:pt modelId="{C0F7845B-CE23-4653-8A7B-20B76EB6BA19}" type="sibTrans" cxnId="{F5A968A9-D59E-4A18-9BA7-9CE7D44EB132}">
      <dgm:prSet/>
      <dgm:spPr/>
      <dgm:t>
        <a:bodyPr/>
        <a:lstStyle/>
        <a:p>
          <a:endParaRPr lang="en-US"/>
        </a:p>
      </dgm:t>
    </dgm:pt>
    <dgm:pt modelId="{038F6C41-D90F-44FD-B485-A6E8E0B58336}">
      <dgm:prSet/>
      <dgm:spPr/>
      <dgm:t>
        <a:bodyPr/>
        <a:lstStyle/>
        <a:p>
          <a:r>
            <a:rPr lang="en-US"/>
            <a:t>Docker Toolbox (Legacy for Win10 Home/Win7/Win8)</a:t>
          </a:r>
        </a:p>
      </dgm:t>
    </dgm:pt>
    <dgm:pt modelId="{9B6A4F11-9634-469A-89A9-F500AB4615A9}" type="parTrans" cxnId="{7DA8F23B-A4FA-4BF0-8542-164166BD3C75}">
      <dgm:prSet/>
      <dgm:spPr/>
      <dgm:t>
        <a:bodyPr/>
        <a:lstStyle/>
        <a:p>
          <a:endParaRPr lang="en-US"/>
        </a:p>
      </dgm:t>
    </dgm:pt>
    <dgm:pt modelId="{92C1FD95-DA70-422C-84FA-6C3D444833A6}" type="sibTrans" cxnId="{7DA8F23B-A4FA-4BF0-8542-164166BD3C75}">
      <dgm:prSet/>
      <dgm:spPr/>
      <dgm:t>
        <a:bodyPr/>
        <a:lstStyle/>
        <a:p>
          <a:endParaRPr lang="en-US"/>
        </a:p>
      </dgm:t>
    </dgm:pt>
    <dgm:pt modelId="{77575AA8-3C0E-4947-AD28-605EF3CF4B29}" type="pres">
      <dgm:prSet presAssocID="{3E1F0A35-36CA-4EDE-AA0D-AD9B86233AFA}" presName="linear" presStyleCnt="0">
        <dgm:presLayoutVars>
          <dgm:animLvl val="lvl"/>
          <dgm:resizeHandles val="exact"/>
        </dgm:presLayoutVars>
      </dgm:prSet>
      <dgm:spPr/>
    </dgm:pt>
    <dgm:pt modelId="{FF7A323B-D94E-B747-89C7-7D88188E0703}" type="pres">
      <dgm:prSet presAssocID="{5CE47AFE-8EDB-42A2-AA85-802A63202A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746583-899F-C94D-A15B-712F36894987}" type="pres">
      <dgm:prSet presAssocID="{45B333D6-7389-4A47-B9B1-BE7870536943}" presName="spacer" presStyleCnt="0"/>
      <dgm:spPr/>
    </dgm:pt>
    <dgm:pt modelId="{27C2CA6E-5DD7-714B-ABB8-1B6F79E015F8}" type="pres">
      <dgm:prSet presAssocID="{8A2C4F55-9890-4CCA-A669-22A4B3FBBE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C56CC7-DAE3-1D45-AD89-564CDCECD9F4}" type="pres">
      <dgm:prSet presAssocID="{F6AE4480-BC48-4464-8376-A2FEB0BE424E}" presName="spacer" presStyleCnt="0"/>
      <dgm:spPr/>
    </dgm:pt>
    <dgm:pt modelId="{1555B085-B906-A94B-948F-4A01F0EA512D}" type="pres">
      <dgm:prSet presAssocID="{0968A666-29B4-421B-B2D8-680F57362B4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3AF2B7-6117-3346-9F96-4DA1A438AE4A}" type="pres">
      <dgm:prSet presAssocID="{8F56A32D-CD50-4452-8DA1-40C003FC3040}" presName="spacer" presStyleCnt="0"/>
      <dgm:spPr/>
    </dgm:pt>
    <dgm:pt modelId="{10AAB930-4028-F64A-8CE9-ADA36756255A}" type="pres">
      <dgm:prSet presAssocID="{469BA79F-E378-4D83-8C03-62832F89569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748F18-3ED1-6C44-93D8-8B7673C2486B}" type="pres">
      <dgm:prSet presAssocID="{C0F7845B-CE23-4653-8A7B-20B76EB6BA19}" presName="spacer" presStyleCnt="0"/>
      <dgm:spPr/>
    </dgm:pt>
    <dgm:pt modelId="{8D90CF2E-6E0F-2F4A-9313-200A113C4D0D}" type="pres">
      <dgm:prSet presAssocID="{038F6C41-D90F-44FD-B485-A6E8E0B583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2F9F16-1E1D-471F-857B-889C69AB6540}" srcId="{3E1F0A35-36CA-4EDE-AA0D-AD9B86233AFA}" destId="{5CE47AFE-8EDB-42A2-AA85-802A63202A7B}" srcOrd="0" destOrd="0" parTransId="{CE4F6D07-3ECD-456E-A13E-9FDD890734CC}" sibTransId="{45B333D6-7389-4A47-B9B1-BE7870536943}"/>
    <dgm:cxn modelId="{FE576C1E-D848-41C2-B3F3-953D273EBC65}" srcId="{3E1F0A35-36CA-4EDE-AA0D-AD9B86233AFA}" destId="{0968A666-29B4-421B-B2D8-680F57362B4A}" srcOrd="2" destOrd="0" parTransId="{183D9E61-2084-46FE-9FAD-662630B74B44}" sibTransId="{8F56A32D-CD50-4452-8DA1-40C003FC3040}"/>
    <dgm:cxn modelId="{F6214832-9D05-0E4D-AF52-9D391B81435A}" type="presOf" srcId="{038F6C41-D90F-44FD-B485-A6E8E0B58336}" destId="{8D90CF2E-6E0F-2F4A-9313-200A113C4D0D}" srcOrd="0" destOrd="0" presId="urn:microsoft.com/office/officeart/2005/8/layout/vList2"/>
    <dgm:cxn modelId="{7DA8F23B-A4FA-4BF0-8542-164166BD3C75}" srcId="{3E1F0A35-36CA-4EDE-AA0D-AD9B86233AFA}" destId="{038F6C41-D90F-44FD-B485-A6E8E0B58336}" srcOrd="4" destOrd="0" parTransId="{9B6A4F11-9634-469A-89A9-F500AB4615A9}" sibTransId="{92C1FD95-DA70-422C-84FA-6C3D444833A6}"/>
    <dgm:cxn modelId="{EB6448A8-60FB-C14B-B025-19C3E1A156D7}" type="presOf" srcId="{8A2C4F55-9890-4CCA-A669-22A4B3FBBE93}" destId="{27C2CA6E-5DD7-714B-ABB8-1B6F79E015F8}" srcOrd="0" destOrd="0" presId="urn:microsoft.com/office/officeart/2005/8/layout/vList2"/>
    <dgm:cxn modelId="{F5A968A9-D59E-4A18-9BA7-9CE7D44EB132}" srcId="{3E1F0A35-36CA-4EDE-AA0D-AD9B86233AFA}" destId="{469BA79F-E378-4D83-8C03-62832F895699}" srcOrd="3" destOrd="0" parTransId="{D52AE00F-48BE-46CF-84FE-31CD38DF629F}" sibTransId="{C0F7845B-CE23-4653-8A7B-20B76EB6BA19}"/>
    <dgm:cxn modelId="{6A8451B8-E56A-4F40-BD8E-7B54EF388012}" type="presOf" srcId="{3E1F0A35-36CA-4EDE-AA0D-AD9B86233AFA}" destId="{77575AA8-3C0E-4947-AD28-605EF3CF4B29}" srcOrd="0" destOrd="0" presId="urn:microsoft.com/office/officeart/2005/8/layout/vList2"/>
    <dgm:cxn modelId="{048CA9D2-CB08-43B7-95E5-60814D0B2F0C}" srcId="{3E1F0A35-36CA-4EDE-AA0D-AD9B86233AFA}" destId="{8A2C4F55-9890-4CCA-A669-22A4B3FBBE93}" srcOrd="1" destOrd="0" parTransId="{5505A95C-B25B-4E4C-8DA1-5B212360C8BD}" sibTransId="{F6AE4480-BC48-4464-8376-A2FEB0BE424E}"/>
    <dgm:cxn modelId="{D9F0BAE3-B139-0B42-97CF-82C392FE0603}" type="presOf" srcId="{469BA79F-E378-4D83-8C03-62832F895699}" destId="{10AAB930-4028-F64A-8CE9-ADA36756255A}" srcOrd="0" destOrd="0" presId="urn:microsoft.com/office/officeart/2005/8/layout/vList2"/>
    <dgm:cxn modelId="{763EA4ED-2746-744D-A41E-6B95592EE2D9}" type="presOf" srcId="{0968A666-29B4-421B-B2D8-680F57362B4A}" destId="{1555B085-B906-A94B-948F-4A01F0EA512D}" srcOrd="0" destOrd="0" presId="urn:microsoft.com/office/officeart/2005/8/layout/vList2"/>
    <dgm:cxn modelId="{E64260EF-70E9-1745-A1F7-324FAC2FD94D}" type="presOf" srcId="{5CE47AFE-8EDB-42A2-AA85-802A63202A7B}" destId="{FF7A323B-D94E-B747-89C7-7D88188E0703}" srcOrd="0" destOrd="0" presId="urn:microsoft.com/office/officeart/2005/8/layout/vList2"/>
    <dgm:cxn modelId="{5890AC9D-6115-E14D-96C4-B11F59916184}" type="presParOf" srcId="{77575AA8-3C0E-4947-AD28-605EF3CF4B29}" destId="{FF7A323B-D94E-B747-89C7-7D88188E0703}" srcOrd="0" destOrd="0" presId="urn:microsoft.com/office/officeart/2005/8/layout/vList2"/>
    <dgm:cxn modelId="{4ADA09CF-C413-9549-9298-6301E7CDEABD}" type="presParOf" srcId="{77575AA8-3C0E-4947-AD28-605EF3CF4B29}" destId="{EF746583-899F-C94D-A15B-712F36894987}" srcOrd="1" destOrd="0" presId="urn:microsoft.com/office/officeart/2005/8/layout/vList2"/>
    <dgm:cxn modelId="{0F34D8E2-9EC2-C14D-9F10-863FDE401AAF}" type="presParOf" srcId="{77575AA8-3C0E-4947-AD28-605EF3CF4B29}" destId="{27C2CA6E-5DD7-714B-ABB8-1B6F79E015F8}" srcOrd="2" destOrd="0" presId="urn:microsoft.com/office/officeart/2005/8/layout/vList2"/>
    <dgm:cxn modelId="{AAF7EF9E-0C36-EC4A-8D4C-026BB57FF01A}" type="presParOf" srcId="{77575AA8-3C0E-4947-AD28-605EF3CF4B29}" destId="{7BC56CC7-DAE3-1D45-AD89-564CDCECD9F4}" srcOrd="3" destOrd="0" presId="urn:microsoft.com/office/officeart/2005/8/layout/vList2"/>
    <dgm:cxn modelId="{9C1EF25F-8675-174B-AF17-B597AC21587B}" type="presParOf" srcId="{77575AA8-3C0E-4947-AD28-605EF3CF4B29}" destId="{1555B085-B906-A94B-948F-4A01F0EA512D}" srcOrd="4" destOrd="0" presId="urn:microsoft.com/office/officeart/2005/8/layout/vList2"/>
    <dgm:cxn modelId="{53716296-63FC-624C-8DAE-DBFC79652D5B}" type="presParOf" srcId="{77575AA8-3C0E-4947-AD28-605EF3CF4B29}" destId="{5A3AF2B7-6117-3346-9F96-4DA1A438AE4A}" srcOrd="5" destOrd="0" presId="urn:microsoft.com/office/officeart/2005/8/layout/vList2"/>
    <dgm:cxn modelId="{BDFB21C6-B22A-C741-8830-4C48F26D364E}" type="presParOf" srcId="{77575AA8-3C0E-4947-AD28-605EF3CF4B29}" destId="{10AAB930-4028-F64A-8CE9-ADA36756255A}" srcOrd="6" destOrd="0" presId="urn:microsoft.com/office/officeart/2005/8/layout/vList2"/>
    <dgm:cxn modelId="{F19B5BCA-E96E-374C-8A47-06BB7DFBF6C1}" type="presParOf" srcId="{77575AA8-3C0E-4947-AD28-605EF3CF4B29}" destId="{FD748F18-3ED1-6C44-93D8-8B7673C2486B}" srcOrd="7" destOrd="0" presId="urn:microsoft.com/office/officeart/2005/8/layout/vList2"/>
    <dgm:cxn modelId="{5907BFAF-561F-4041-9D16-47900B65946A}" type="presParOf" srcId="{77575AA8-3C0E-4947-AD28-605EF3CF4B29}" destId="{8D90CF2E-6E0F-2F4A-9313-200A113C4D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8989E2A-5A93-4D20-AAD6-42E474BA9E85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E1858E-312F-42B3-9969-D284AE1E81F6}">
      <dgm:prSet/>
      <dgm:spPr/>
      <dgm:t>
        <a:bodyPr/>
        <a:lstStyle/>
        <a:p>
          <a:r>
            <a:rPr lang="en-US"/>
            <a:t>Containers aren’t Mini-VM’s</a:t>
          </a:r>
        </a:p>
      </dgm:t>
    </dgm:pt>
    <dgm:pt modelId="{421638C8-E179-452D-BFA5-056B2E50480A}" type="parTrans" cxnId="{1F7C6A6A-6DA4-45AA-9525-34EEB3ECC912}">
      <dgm:prSet/>
      <dgm:spPr/>
      <dgm:t>
        <a:bodyPr/>
        <a:lstStyle/>
        <a:p>
          <a:endParaRPr lang="en-US"/>
        </a:p>
      </dgm:t>
    </dgm:pt>
    <dgm:pt modelId="{14DEDC2C-A548-4F8E-A428-E35510CC6889}" type="sibTrans" cxnId="{1F7C6A6A-6DA4-45AA-9525-34EEB3ECC912}">
      <dgm:prSet/>
      <dgm:spPr/>
      <dgm:t>
        <a:bodyPr/>
        <a:lstStyle/>
        <a:p>
          <a:endParaRPr lang="en-US"/>
        </a:p>
      </dgm:t>
    </dgm:pt>
    <dgm:pt modelId="{0E6B3E57-236F-43A5-8EB3-044DDF7E4CAD}">
      <dgm:prSet/>
      <dgm:spPr/>
      <dgm:t>
        <a:bodyPr/>
        <a:lstStyle/>
        <a:p>
          <a:r>
            <a:rPr lang="en-US"/>
            <a:t>They are just processes</a:t>
          </a:r>
        </a:p>
      </dgm:t>
    </dgm:pt>
    <dgm:pt modelId="{BF25D44F-4A4C-4759-8996-AD7CAEE5475C}" type="parTrans" cxnId="{8CAC8AFA-24B5-4A61-B14E-E48C4773A62E}">
      <dgm:prSet/>
      <dgm:spPr/>
      <dgm:t>
        <a:bodyPr/>
        <a:lstStyle/>
        <a:p>
          <a:endParaRPr lang="en-US"/>
        </a:p>
      </dgm:t>
    </dgm:pt>
    <dgm:pt modelId="{1581CABD-D146-4E3D-A642-924A7071F66F}" type="sibTrans" cxnId="{8CAC8AFA-24B5-4A61-B14E-E48C4773A62E}">
      <dgm:prSet/>
      <dgm:spPr/>
      <dgm:t>
        <a:bodyPr/>
        <a:lstStyle/>
        <a:p>
          <a:endParaRPr lang="en-US"/>
        </a:p>
      </dgm:t>
    </dgm:pt>
    <dgm:pt modelId="{A79B2B11-A72A-40BB-BBDF-DEFF14BA28A8}">
      <dgm:prSet/>
      <dgm:spPr/>
      <dgm:t>
        <a:bodyPr/>
        <a:lstStyle/>
        <a:p>
          <a:r>
            <a:rPr lang="en-US"/>
            <a:t>Limited to what resources they can access (file paths, network  devices, running processes)</a:t>
          </a:r>
        </a:p>
      </dgm:t>
    </dgm:pt>
    <dgm:pt modelId="{EF98573F-78BC-4966-BF83-B2BD2CCC1A04}" type="parTrans" cxnId="{3D3673E0-FCC0-4D25-B918-3864E0A8E606}">
      <dgm:prSet/>
      <dgm:spPr/>
      <dgm:t>
        <a:bodyPr/>
        <a:lstStyle/>
        <a:p>
          <a:endParaRPr lang="en-US"/>
        </a:p>
      </dgm:t>
    </dgm:pt>
    <dgm:pt modelId="{A1DC01EF-E040-4AE8-A225-8AB9E8362690}" type="sibTrans" cxnId="{3D3673E0-FCC0-4D25-B918-3864E0A8E606}">
      <dgm:prSet/>
      <dgm:spPr/>
      <dgm:t>
        <a:bodyPr/>
        <a:lstStyle/>
        <a:p>
          <a:endParaRPr lang="en-US"/>
        </a:p>
      </dgm:t>
    </dgm:pt>
    <dgm:pt modelId="{18AD9DF2-ED91-4347-BA00-258F3DF01CC9}">
      <dgm:prSet/>
      <dgm:spPr/>
      <dgm:t>
        <a:bodyPr/>
        <a:lstStyle/>
        <a:p>
          <a:r>
            <a:rPr lang="en-US"/>
            <a:t>Exit when process stops</a:t>
          </a:r>
        </a:p>
      </dgm:t>
    </dgm:pt>
    <dgm:pt modelId="{2A6FCD1E-87E5-49D5-A6D6-5308B0C07EF6}" type="parTrans" cxnId="{1CCF2771-6160-4ACB-A0D9-BC710FF87854}">
      <dgm:prSet/>
      <dgm:spPr/>
      <dgm:t>
        <a:bodyPr/>
        <a:lstStyle/>
        <a:p>
          <a:endParaRPr lang="en-US"/>
        </a:p>
      </dgm:t>
    </dgm:pt>
    <dgm:pt modelId="{A84FC984-46A0-472C-ACB4-DE256562E433}" type="sibTrans" cxnId="{1CCF2771-6160-4ACB-A0D9-BC710FF87854}">
      <dgm:prSet/>
      <dgm:spPr/>
      <dgm:t>
        <a:bodyPr/>
        <a:lstStyle/>
        <a:p>
          <a:endParaRPr lang="en-US"/>
        </a:p>
      </dgm:t>
    </dgm:pt>
    <dgm:pt modelId="{C2B69BD1-6549-4448-BDEB-52292DDDF4A5}">
      <dgm:prSet/>
      <dgm:spPr/>
      <dgm:t>
        <a:bodyPr/>
        <a:lstStyle/>
        <a:p>
          <a:r>
            <a:rPr lang="en-US"/>
            <a:t>docker run --name mongo -d mongo</a:t>
          </a:r>
        </a:p>
      </dgm:t>
    </dgm:pt>
    <dgm:pt modelId="{284176CB-14CA-4848-94DE-A2E1E9D86284}" type="parTrans" cxnId="{BC0AFBDD-7FDE-4ACD-B78E-232C2E1CE8D5}">
      <dgm:prSet/>
      <dgm:spPr/>
      <dgm:t>
        <a:bodyPr/>
        <a:lstStyle/>
        <a:p>
          <a:endParaRPr lang="en-US"/>
        </a:p>
      </dgm:t>
    </dgm:pt>
    <dgm:pt modelId="{16667732-6DB1-4941-949C-2E118CCAE5FC}" type="sibTrans" cxnId="{BC0AFBDD-7FDE-4ACD-B78E-232C2E1CE8D5}">
      <dgm:prSet/>
      <dgm:spPr/>
      <dgm:t>
        <a:bodyPr/>
        <a:lstStyle/>
        <a:p>
          <a:endParaRPr lang="en-US"/>
        </a:p>
      </dgm:t>
    </dgm:pt>
    <dgm:pt modelId="{B132EF9B-C950-4E68-9B5A-4F5B05568930}">
      <dgm:prSet/>
      <dgm:spPr/>
      <dgm:t>
        <a:bodyPr/>
        <a:lstStyle/>
        <a:p>
          <a:r>
            <a:rPr lang="en-US"/>
            <a:t>docker top mongo</a:t>
          </a:r>
        </a:p>
      </dgm:t>
    </dgm:pt>
    <dgm:pt modelId="{95C8E2B8-1077-4DF9-B103-0ACA86018494}" type="parTrans" cxnId="{2DD9B0CA-64DD-4561-8C04-43266E66091B}">
      <dgm:prSet/>
      <dgm:spPr/>
      <dgm:t>
        <a:bodyPr/>
        <a:lstStyle/>
        <a:p>
          <a:endParaRPr lang="en-US"/>
        </a:p>
      </dgm:t>
    </dgm:pt>
    <dgm:pt modelId="{387DBD7E-3AE2-42BC-A50C-B2339B15CA3E}" type="sibTrans" cxnId="{2DD9B0CA-64DD-4561-8C04-43266E66091B}">
      <dgm:prSet/>
      <dgm:spPr/>
      <dgm:t>
        <a:bodyPr/>
        <a:lstStyle/>
        <a:p>
          <a:endParaRPr lang="en-US"/>
        </a:p>
      </dgm:t>
    </dgm:pt>
    <dgm:pt modelId="{58060DAE-2FB0-4551-A2FD-AA1A5C296693}">
      <dgm:prSet/>
      <dgm:spPr/>
      <dgm:t>
        <a:bodyPr/>
        <a:lstStyle/>
        <a:p>
          <a:r>
            <a:rPr lang="en-US"/>
            <a:t>ps aux</a:t>
          </a:r>
        </a:p>
      </dgm:t>
    </dgm:pt>
    <dgm:pt modelId="{6340D945-9FE0-4880-98E2-81EB81FA1375}" type="parTrans" cxnId="{B8B72ED5-AE6F-46EA-857B-4DBA8E569BFA}">
      <dgm:prSet/>
      <dgm:spPr/>
      <dgm:t>
        <a:bodyPr/>
        <a:lstStyle/>
        <a:p>
          <a:endParaRPr lang="en-US"/>
        </a:p>
      </dgm:t>
    </dgm:pt>
    <dgm:pt modelId="{221CFF7D-F746-464C-9DF5-18FB7C6D30D8}" type="sibTrans" cxnId="{B8B72ED5-AE6F-46EA-857B-4DBA8E569BFA}">
      <dgm:prSet/>
      <dgm:spPr/>
      <dgm:t>
        <a:bodyPr/>
        <a:lstStyle/>
        <a:p>
          <a:endParaRPr lang="en-US"/>
        </a:p>
      </dgm:t>
    </dgm:pt>
    <dgm:pt modelId="{41F24029-04B0-4C47-B95B-6D79FC9180F9}">
      <dgm:prSet/>
      <dgm:spPr/>
      <dgm:t>
        <a:bodyPr/>
        <a:lstStyle/>
        <a:p>
          <a:r>
            <a:rPr lang="en-US"/>
            <a:t>docker stop mongo</a:t>
          </a:r>
        </a:p>
      </dgm:t>
    </dgm:pt>
    <dgm:pt modelId="{517E4353-434D-47F0-93BA-7A6A99459BDE}" type="parTrans" cxnId="{66195433-4958-4935-B65D-F0D3500FC954}">
      <dgm:prSet/>
      <dgm:spPr/>
      <dgm:t>
        <a:bodyPr/>
        <a:lstStyle/>
        <a:p>
          <a:endParaRPr lang="en-US"/>
        </a:p>
      </dgm:t>
    </dgm:pt>
    <dgm:pt modelId="{313EE2A6-C382-4D2F-A24E-EB69BD387DD4}" type="sibTrans" cxnId="{66195433-4958-4935-B65D-F0D3500FC954}">
      <dgm:prSet/>
      <dgm:spPr/>
      <dgm:t>
        <a:bodyPr/>
        <a:lstStyle/>
        <a:p>
          <a:endParaRPr lang="en-US"/>
        </a:p>
      </dgm:t>
    </dgm:pt>
    <dgm:pt modelId="{3C4F62E5-27D8-415D-8D16-DA3368E81868}">
      <dgm:prSet/>
      <dgm:spPr/>
      <dgm:t>
        <a:bodyPr/>
        <a:lstStyle/>
        <a:p>
          <a:r>
            <a:rPr lang="en-US"/>
            <a:t>ps aux</a:t>
          </a:r>
        </a:p>
      </dgm:t>
    </dgm:pt>
    <dgm:pt modelId="{5D1C1A1B-7EA2-4ABD-8FC0-0496A284E97B}" type="parTrans" cxnId="{56C805BE-0725-4F6D-A31E-AA6A1E7BDE4D}">
      <dgm:prSet/>
      <dgm:spPr/>
      <dgm:t>
        <a:bodyPr/>
        <a:lstStyle/>
        <a:p>
          <a:endParaRPr lang="en-US"/>
        </a:p>
      </dgm:t>
    </dgm:pt>
    <dgm:pt modelId="{067A3201-6DE2-4A17-B160-A0CA67CB9667}" type="sibTrans" cxnId="{56C805BE-0725-4F6D-A31E-AA6A1E7BDE4D}">
      <dgm:prSet/>
      <dgm:spPr/>
      <dgm:t>
        <a:bodyPr/>
        <a:lstStyle/>
        <a:p>
          <a:endParaRPr lang="en-US"/>
        </a:p>
      </dgm:t>
    </dgm:pt>
    <dgm:pt modelId="{F3A916BE-8F3A-6B44-91E5-4BBC1217BC70}" type="pres">
      <dgm:prSet presAssocID="{78989E2A-5A93-4D20-AAD6-42E474BA9E85}" presName="diagram" presStyleCnt="0">
        <dgm:presLayoutVars>
          <dgm:dir/>
          <dgm:resizeHandles val="exact"/>
        </dgm:presLayoutVars>
      </dgm:prSet>
      <dgm:spPr/>
    </dgm:pt>
    <dgm:pt modelId="{A68B2011-2160-BB42-8BE1-CE9F6E587278}" type="pres">
      <dgm:prSet presAssocID="{56E1858E-312F-42B3-9969-D284AE1E81F6}" presName="node" presStyleLbl="node1" presStyleIdx="0" presStyleCnt="9">
        <dgm:presLayoutVars>
          <dgm:bulletEnabled val="1"/>
        </dgm:presLayoutVars>
      </dgm:prSet>
      <dgm:spPr/>
    </dgm:pt>
    <dgm:pt modelId="{A6198D39-4249-3348-A47B-21FC6E0983CD}" type="pres">
      <dgm:prSet presAssocID="{14DEDC2C-A548-4F8E-A428-E35510CC6889}" presName="sibTrans" presStyleCnt="0"/>
      <dgm:spPr/>
    </dgm:pt>
    <dgm:pt modelId="{E4E9C2E7-28B9-C54B-A1BB-F293803EF1DB}" type="pres">
      <dgm:prSet presAssocID="{0E6B3E57-236F-43A5-8EB3-044DDF7E4CAD}" presName="node" presStyleLbl="node1" presStyleIdx="1" presStyleCnt="9">
        <dgm:presLayoutVars>
          <dgm:bulletEnabled val="1"/>
        </dgm:presLayoutVars>
      </dgm:prSet>
      <dgm:spPr/>
    </dgm:pt>
    <dgm:pt modelId="{516DCABE-9C37-054D-91E4-DE94E4874242}" type="pres">
      <dgm:prSet presAssocID="{1581CABD-D146-4E3D-A642-924A7071F66F}" presName="sibTrans" presStyleCnt="0"/>
      <dgm:spPr/>
    </dgm:pt>
    <dgm:pt modelId="{150ADFFA-9D55-A643-BBBC-7D5588617E12}" type="pres">
      <dgm:prSet presAssocID="{A79B2B11-A72A-40BB-BBDF-DEFF14BA28A8}" presName="node" presStyleLbl="node1" presStyleIdx="2" presStyleCnt="9">
        <dgm:presLayoutVars>
          <dgm:bulletEnabled val="1"/>
        </dgm:presLayoutVars>
      </dgm:prSet>
      <dgm:spPr/>
    </dgm:pt>
    <dgm:pt modelId="{A5E893CF-5976-3E48-8636-29D416CE1926}" type="pres">
      <dgm:prSet presAssocID="{A1DC01EF-E040-4AE8-A225-8AB9E8362690}" presName="sibTrans" presStyleCnt="0"/>
      <dgm:spPr/>
    </dgm:pt>
    <dgm:pt modelId="{E4B130CF-B402-074C-A91B-8486EF3A01F6}" type="pres">
      <dgm:prSet presAssocID="{18AD9DF2-ED91-4347-BA00-258F3DF01CC9}" presName="node" presStyleLbl="node1" presStyleIdx="3" presStyleCnt="9">
        <dgm:presLayoutVars>
          <dgm:bulletEnabled val="1"/>
        </dgm:presLayoutVars>
      </dgm:prSet>
      <dgm:spPr/>
    </dgm:pt>
    <dgm:pt modelId="{92C95F5F-7AC6-D446-9AD7-5B76E043CB5F}" type="pres">
      <dgm:prSet presAssocID="{A84FC984-46A0-472C-ACB4-DE256562E433}" presName="sibTrans" presStyleCnt="0"/>
      <dgm:spPr/>
    </dgm:pt>
    <dgm:pt modelId="{07C3000A-3D21-D245-A41B-6DCCF77B7C4C}" type="pres">
      <dgm:prSet presAssocID="{C2B69BD1-6549-4448-BDEB-52292DDDF4A5}" presName="node" presStyleLbl="node1" presStyleIdx="4" presStyleCnt="9">
        <dgm:presLayoutVars>
          <dgm:bulletEnabled val="1"/>
        </dgm:presLayoutVars>
      </dgm:prSet>
      <dgm:spPr/>
    </dgm:pt>
    <dgm:pt modelId="{7501D1CF-8C92-A04C-ABF1-B50257D96566}" type="pres">
      <dgm:prSet presAssocID="{16667732-6DB1-4941-949C-2E118CCAE5FC}" presName="sibTrans" presStyleCnt="0"/>
      <dgm:spPr/>
    </dgm:pt>
    <dgm:pt modelId="{F6DFABC4-D454-E24F-82D3-299BE82DE351}" type="pres">
      <dgm:prSet presAssocID="{B132EF9B-C950-4E68-9B5A-4F5B05568930}" presName="node" presStyleLbl="node1" presStyleIdx="5" presStyleCnt="9">
        <dgm:presLayoutVars>
          <dgm:bulletEnabled val="1"/>
        </dgm:presLayoutVars>
      </dgm:prSet>
      <dgm:spPr/>
    </dgm:pt>
    <dgm:pt modelId="{BA0A5272-106B-A54C-9F4E-BA0A060F961B}" type="pres">
      <dgm:prSet presAssocID="{387DBD7E-3AE2-42BC-A50C-B2339B15CA3E}" presName="sibTrans" presStyleCnt="0"/>
      <dgm:spPr/>
    </dgm:pt>
    <dgm:pt modelId="{35B44BE6-2163-9E41-9304-C97A49D889E6}" type="pres">
      <dgm:prSet presAssocID="{58060DAE-2FB0-4551-A2FD-AA1A5C296693}" presName="node" presStyleLbl="node1" presStyleIdx="6" presStyleCnt="9">
        <dgm:presLayoutVars>
          <dgm:bulletEnabled val="1"/>
        </dgm:presLayoutVars>
      </dgm:prSet>
      <dgm:spPr/>
    </dgm:pt>
    <dgm:pt modelId="{BF0D0B3D-676F-3E4D-9788-D1A0B314B681}" type="pres">
      <dgm:prSet presAssocID="{221CFF7D-F746-464C-9DF5-18FB7C6D30D8}" presName="sibTrans" presStyleCnt="0"/>
      <dgm:spPr/>
    </dgm:pt>
    <dgm:pt modelId="{D26C091D-E378-214C-8917-AA669E06EFB7}" type="pres">
      <dgm:prSet presAssocID="{41F24029-04B0-4C47-B95B-6D79FC9180F9}" presName="node" presStyleLbl="node1" presStyleIdx="7" presStyleCnt="9">
        <dgm:presLayoutVars>
          <dgm:bulletEnabled val="1"/>
        </dgm:presLayoutVars>
      </dgm:prSet>
      <dgm:spPr/>
    </dgm:pt>
    <dgm:pt modelId="{24E6F21B-34A4-E745-A476-18EF6CAB7BE9}" type="pres">
      <dgm:prSet presAssocID="{313EE2A6-C382-4D2F-A24E-EB69BD387DD4}" presName="sibTrans" presStyleCnt="0"/>
      <dgm:spPr/>
    </dgm:pt>
    <dgm:pt modelId="{3A57CF61-3615-754A-B283-F6DA638FB2A6}" type="pres">
      <dgm:prSet presAssocID="{3C4F62E5-27D8-415D-8D16-DA3368E81868}" presName="node" presStyleLbl="node1" presStyleIdx="8" presStyleCnt="9">
        <dgm:presLayoutVars>
          <dgm:bulletEnabled val="1"/>
        </dgm:presLayoutVars>
      </dgm:prSet>
      <dgm:spPr/>
    </dgm:pt>
  </dgm:ptLst>
  <dgm:cxnLst>
    <dgm:cxn modelId="{D96ECC21-7337-DA41-8653-E4ECC345A566}" type="presOf" srcId="{58060DAE-2FB0-4551-A2FD-AA1A5C296693}" destId="{35B44BE6-2163-9E41-9304-C97A49D889E6}" srcOrd="0" destOrd="0" presId="urn:microsoft.com/office/officeart/2005/8/layout/default"/>
    <dgm:cxn modelId="{D33ACF24-F834-E54C-A202-20AC6E6FE725}" type="presOf" srcId="{78989E2A-5A93-4D20-AAD6-42E474BA9E85}" destId="{F3A916BE-8F3A-6B44-91E5-4BBC1217BC70}" srcOrd="0" destOrd="0" presId="urn:microsoft.com/office/officeart/2005/8/layout/default"/>
    <dgm:cxn modelId="{66195433-4958-4935-B65D-F0D3500FC954}" srcId="{78989E2A-5A93-4D20-AAD6-42E474BA9E85}" destId="{41F24029-04B0-4C47-B95B-6D79FC9180F9}" srcOrd="7" destOrd="0" parTransId="{517E4353-434D-47F0-93BA-7A6A99459BDE}" sibTransId="{313EE2A6-C382-4D2F-A24E-EB69BD387DD4}"/>
    <dgm:cxn modelId="{04C4C43D-3679-9A48-BEA5-DAFFAD9043FE}" type="presOf" srcId="{0E6B3E57-236F-43A5-8EB3-044DDF7E4CAD}" destId="{E4E9C2E7-28B9-C54B-A1BB-F293803EF1DB}" srcOrd="0" destOrd="0" presId="urn:microsoft.com/office/officeart/2005/8/layout/default"/>
    <dgm:cxn modelId="{591A6441-A36B-F042-9EDB-A83B6AEC6611}" type="presOf" srcId="{A79B2B11-A72A-40BB-BBDF-DEFF14BA28A8}" destId="{150ADFFA-9D55-A643-BBBC-7D5588617E12}" srcOrd="0" destOrd="0" presId="urn:microsoft.com/office/officeart/2005/8/layout/default"/>
    <dgm:cxn modelId="{2E4CF444-E8AC-9C43-A14D-3F2A66B7B136}" type="presOf" srcId="{B132EF9B-C950-4E68-9B5A-4F5B05568930}" destId="{F6DFABC4-D454-E24F-82D3-299BE82DE351}" srcOrd="0" destOrd="0" presId="urn:microsoft.com/office/officeart/2005/8/layout/default"/>
    <dgm:cxn modelId="{1F7C6A6A-6DA4-45AA-9525-34EEB3ECC912}" srcId="{78989E2A-5A93-4D20-AAD6-42E474BA9E85}" destId="{56E1858E-312F-42B3-9969-D284AE1E81F6}" srcOrd="0" destOrd="0" parTransId="{421638C8-E179-452D-BFA5-056B2E50480A}" sibTransId="{14DEDC2C-A548-4F8E-A428-E35510CC6889}"/>
    <dgm:cxn modelId="{1CCF2771-6160-4ACB-A0D9-BC710FF87854}" srcId="{78989E2A-5A93-4D20-AAD6-42E474BA9E85}" destId="{18AD9DF2-ED91-4347-BA00-258F3DF01CC9}" srcOrd="3" destOrd="0" parTransId="{2A6FCD1E-87E5-49D5-A6D6-5308B0C07EF6}" sibTransId="{A84FC984-46A0-472C-ACB4-DE256562E433}"/>
    <dgm:cxn modelId="{FC51B17C-0B02-BE46-A560-5B2E6405A393}" type="presOf" srcId="{56E1858E-312F-42B3-9969-D284AE1E81F6}" destId="{A68B2011-2160-BB42-8BE1-CE9F6E587278}" srcOrd="0" destOrd="0" presId="urn:microsoft.com/office/officeart/2005/8/layout/default"/>
    <dgm:cxn modelId="{B4B325BD-8E33-7E4E-B80E-9E4B2C171638}" type="presOf" srcId="{18AD9DF2-ED91-4347-BA00-258F3DF01CC9}" destId="{E4B130CF-B402-074C-A91B-8486EF3A01F6}" srcOrd="0" destOrd="0" presId="urn:microsoft.com/office/officeart/2005/8/layout/default"/>
    <dgm:cxn modelId="{56C805BE-0725-4F6D-A31E-AA6A1E7BDE4D}" srcId="{78989E2A-5A93-4D20-AAD6-42E474BA9E85}" destId="{3C4F62E5-27D8-415D-8D16-DA3368E81868}" srcOrd="8" destOrd="0" parTransId="{5D1C1A1B-7EA2-4ABD-8FC0-0496A284E97B}" sibTransId="{067A3201-6DE2-4A17-B160-A0CA67CB9667}"/>
    <dgm:cxn modelId="{4BF8A1C0-AE7F-A14E-A3C3-44FDB53F800A}" type="presOf" srcId="{41F24029-04B0-4C47-B95B-6D79FC9180F9}" destId="{D26C091D-E378-214C-8917-AA669E06EFB7}" srcOrd="0" destOrd="0" presId="urn:microsoft.com/office/officeart/2005/8/layout/default"/>
    <dgm:cxn modelId="{274596C4-FCF6-3F4A-9682-BD7BF027824F}" type="presOf" srcId="{C2B69BD1-6549-4448-BDEB-52292DDDF4A5}" destId="{07C3000A-3D21-D245-A41B-6DCCF77B7C4C}" srcOrd="0" destOrd="0" presId="urn:microsoft.com/office/officeart/2005/8/layout/default"/>
    <dgm:cxn modelId="{2DD9B0CA-64DD-4561-8C04-43266E66091B}" srcId="{78989E2A-5A93-4D20-AAD6-42E474BA9E85}" destId="{B132EF9B-C950-4E68-9B5A-4F5B05568930}" srcOrd="5" destOrd="0" parTransId="{95C8E2B8-1077-4DF9-B103-0ACA86018494}" sibTransId="{387DBD7E-3AE2-42BC-A50C-B2339B15CA3E}"/>
    <dgm:cxn modelId="{B8B72ED5-AE6F-46EA-857B-4DBA8E569BFA}" srcId="{78989E2A-5A93-4D20-AAD6-42E474BA9E85}" destId="{58060DAE-2FB0-4551-A2FD-AA1A5C296693}" srcOrd="6" destOrd="0" parTransId="{6340D945-9FE0-4880-98E2-81EB81FA1375}" sibTransId="{221CFF7D-F746-464C-9DF5-18FB7C6D30D8}"/>
    <dgm:cxn modelId="{BC0AFBDD-7FDE-4ACD-B78E-232C2E1CE8D5}" srcId="{78989E2A-5A93-4D20-AAD6-42E474BA9E85}" destId="{C2B69BD1-6549-4448-BDEB-52292DDDF4A5}" srcOrd="4" destOrd="0" parTransId="{284176CB-14CA-4848-94DE-A2E1E9D86284}" sibTransId="{16667732-6DB1-4941-949C-2E118CCAE5FC}"/>
    <dgm:cxn modelId="{3D3673E0-FCC0-4D25-B918-3864E0A8E606}" srcId="{78989E2A-5A93-4D20-AAD6-42E474BA9E85}" destId="{A79B2B11-A72A-40BB-BBDF-DEFF14BA28A8}" srcOrd="2" destOrd="0" parTransId="{EF98573F-78BC-4966-BF83-B2BD2CCC1A04}" sibTransId="{A1DC01EF-E040-4AE8-A225-8AB9E8362690}"/>
    <dgm:cxn modelId="{7D376FF2-5865-E14A-A877-65C921C0861C}" type="presOf" srcId="{3C4F62E5-27D8-415D-8D16-DA3368E81868}" destId="{3A57CF61-3615-754A-B283-F6DA638FB2A6}" srcOrd="0" destOrd="0" presId="urn:microsoft.com/office/officeart/2005/8/layout/default"/>
    <dgm:cxn modelId="{8CAC8AFA-24B5-4A61-B14E-E48C4773A62E}" srcId="{78989E2A-5A93-4D20-AAD6-42E474BA9E85}" destId="{0E6B3E57-236F-43A5-8EB3-044DDF7E4CAD}" srcOrd="1" destOrd="0" parTransId="{BF25D44F-4A4C-4759-8996-AD7CAEE5475C}" sibTransId="{1581CABD-D146-4E3D-A642-924A7071F66F}"/>
    <dgm:cxn modelId="{A5E85879-FD47-6C41-8136-7F1ABA774261}" type="presParOf" srcId="{F3A916BE-8F3A-6B44-91E5-4BBC1217BC70}" destId="{A68B2011-2160-BB42-8BE1-CE9F6E587278}" srcOrd="0" destOrd="0" presId="urn:microsoft.com/office/officeart/2005/8/layout/default"/>
    <dgm:cxn modelId="{624F6646-96FF-174C-A4B2-39ED787590DB}" type="presParOf" srcId="{F3A916BE-8F3A-6B44-91E5-4BBC1217BC70}" destId="{A6198D39-4249-3348-A47B-21FC6E0983CD}" srcOrd="1" destOrd="0" presId="urn:microsoft.com/office/officeart/2005/8/layout/default"/>
    <dgm:cxn modelId="{91BC96E0-4B5B-2B42-A132-E910B30C9CE8}" type="presParOf" srcId="{F3A916BE-8F3A-6B44-91E5-4BBC1217BC70}" destId="{E4E9C2E7-28B9-C54B-A1BB-F293803EF1DB}" srcOrd="2" destOrd="0" presId="urn:microsoft.com/office/officeart/2005/8/layout/default"/>
    <dgm:cxn modelId="{E38F9D72-71B4-7C49-9BC0-E66129B4C146}" type="presParOf" srcId="{F3A916BE-8F3A-6B44-91E5-4BBC1217BC70}" destId="{516DCABE-9C37-054D-91E4-DE94E4874242}" srcOrd="3" destOrd="0" presId="urn:microsoft.com/office/officeart/2005/8/layout/default"/>
    <dgm:cxn modelId="{8880E863-3C18-084C-8DD1-3CEE34F39F92}" type="presParOf" srcId="{F3A916BE-8F3A-6B44-91E5-4BBC1217BC70}" destId="{150ADFFA-9D55-A643-BBBC-7D5588617E12}" srcOrd="4" destOrd="0" presId="urn:microsoft.com/office/officeart/2005/8/layout/default"/>
    <dgm:cxn modelId="{A86CCE5C-BC13-3E4E-A50A-682E3E3D94D3}" type="presParOf" srcId="{F3A916BE-8F3A-6B44-91E5-4BBC1217BC70}" destId="{A5E893CF-5976-3E48-8636-29D416CE1926}" srcOrd="5" destOrd="0" presId="urn:microsoft.com/office/officeart/2005/8/layout/default"/>
    <dgm:cxn modelId="{5CC015BF-BC65-FC42-91EA-42463CAD83A4}" type="presParOf" srcId="{F3A916BE-8F3A-6B44-91E5-4BBC1217BC70}" destId="{E4B130CF-B402-074C-A91B-8486EF3A01F6}" srcOrd="6" destOrd="0" presId="urn:microsoft.com/office/officeart/2005/8/layout/default"/>
    <dgm:cxn modelId="{7DC3CFEF-B011-7F41-B984-51BD30FF0925}" type="presParOf" srcId="{F3A916BE-8F3A-6B44-91E5-4BBC1217BC70}" destId="{92C95F5F-7AC6-D446-9AD7-5B76E043CB5F}" srcOrd="7" destOrd="0" presId="urn:microsoft.com/office/officeart/2005/8/layout/default"/>
    <dgm:cxn modelId="{B1781D54-0E9C-BD4A-BF65-F0A85BB6BF47}" type="presParOf" srcId="{F3A916BE-8F3A-6B44-91E5-4BBC1217BC70}" destId="{07C3000A-3D21-D245-A41B-6DCCF77B7C4C}" srcOrd="8" destOrd="0" presId="urn:microsoft.com/office/officeart/2005/8/layout/default"/>
    <dgm:cxn modelId="{7D41503C-3E27-7042-8381-228FFBEC304F}" type="presParOf" srcId="{F3A916BE-8F3A-6B44-91E5-4BBC1217BC70}" destId="{7501D1CF-8C92-A04C-ABF1-B50257D96566}" srcOrd="9" destOrd="0" presId="urn:microsoft.com/office/officeart/2005/8/layout/default"/>
    <dgm:cxn modelId="{F276ED4C-060B-C945-8D25-2DAC8F309F58}" type="presParOf" srcId="{F3A916BE-8F3A-6B44-91E5-4BBC1217BC70}" destId="{F6DFABC4-D454-E24F-82D3-299BE82DE351}" srcOrd="10" destOrd="0" presId="urn:microsoft.com/office/officeart/2005/8/layout/default"/>
    <dgm:cxn modelId="{7B0411F9-7298-AF40-9240-277CB6B347DF}" type="presParOf" srcId="{F3A916BE-8F3A-6B44-91E5-4BBC1217BC70}" destId="{BA0A5272-106B-A54C-9F4E-BA0A060F961B}" srcOrd="11" destOrd="0" presId="urn:microsoft.com/office/officeart/2005/8/layout/default"/>
    <dgm:cxn modelId="{161F3958-7694-CA41-8E9E-23B1593AA029}" type="presParOf" srcId="{F3A916BE-8F3A-6B44-91E5-4BBC1217BC70}" destId="{35B44BE6-2163-9E41-9304-C97A49D889E6}" srcOrd="12" destOrd="0" presId="urn:microsoft.com/office/officeart/2005/8/layout/default"/>
    <dgm:cxn modelId="{6B752CCD-4937-7841-8696-32125341D11D}" type="presParOf" srcId="{F3A916BE-8F3A-6B44-91E5-4BBC1217BC70}" destId="{BF0D0B3D-676F-3E4D-9788-D1A0B314B681}" srcOrd="13" destOrd="0" presId="urn:microsoft.com/office/officeart/2005/8/layout/default"/>
    <dgm:cxn modelId="{E8D85249-D319-C948-A9E6-BBA9DAB3B7AB}" type="presParOf" srcId="{F3A916BE-8F3A-6B44-91E5-4BBC1217BC70}" destId="{D26C091D-E378-214C-8917-AA669E06EFB7}" srcOrd="14" destOrd="0" presId="urn:microsoft.com/office/officeart/2005/8/layout/default"/>
    <dgm:cxn modelId="{0A1437DD-B8D5-5140-822A-C92974D70257}" type="presParOf" srcId="{F3A916BE-8F3A-6B44-91E5-4BBC1217BC70}" destId="{24E6F21B-34A4-E745-A476-18EF6CAB7BE9}" srcOrd="15" destOrd="0" presId="urn:microsoft.com/office/officeart/2005/8/layout/default"/>
    <dgm:cxn modelId="{E54AAA0E-9790-424B-A45E-CA6DF25137A6}" type="presParOf" srcId="{F3A916BE-8F3A-6B44-91E5-4BBC1217BC70}" destId="{3A57CF61-3615-754A-B283-F6DA638FB2A6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577EAE-1003-4C51-BB71-C7C45D4117E8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04DA68-B30D-4723-BD28-D8B4E344E2FF}">
      <dgm:prSet/>
      <dgm:spPr/>
      <dgm:t>
        <a:bodyPr/>
        <a:lstStyle/>
        <a:p>
          <a:r>
            <a:rPr lang="en-US"/>
            <a:t>image vs. container</a:t>
          </a:r>
        </a:p>
      </dgm:t>
    </dgm:pt>
    <dgm:pt modelId="{B644E41C-392B-4CB6-A6F4-D14A586A8311}" type="parTrans" cxnId="{13C21808-7561-4309-9DE0-5530704A5E6E}">
      <dgm:prSet/>
      <dgm:spPr/>
      <dgm:t>
        <a:bodyPr/>
        <a:lstStyle/>
        <a:p>
          <a:endParaRPr lang="en-US"/>
        </a:p>
      </dgm:t>
    </dgm:pt>
    <dgm:pt modelId="{8CCB47BA-7C62-4C0F-B1BB-2CB7BBF196E0}" type="sibTrans" cxnId="{13C21808-7561-4309-9DE0-5530704A5E6E}">
      <dgm:prSet/>
      <dgm:spPr/>
      <dgm:t>
        <a:bodyPr/>
        <a:lstStyle/>
        <a:p>
          <a:endParaRPr lang="en-US"/>
        </a:p>
      </dgm:t>
    </dgm:pt>
    <dgm:pt modelId="{C8463772-5AF8-4141-A2BA-86DCBC0DA37B}">
      <dgm:prSet/>
      <dgm:spPr/>
      <dgm:t>
        <a:bodyPr/>
        <a:lstStyle/>
        <a:p>
          <a:r>
            <a:rPr lang="en-US"/>
            <a:t>run/stop/remove containers</a:t>
          </a:r>
        </a:p>
      </dgm:t>
    </dgm:pt>
    <dgm:pt modelId="{EF23DEBB-D7EB-473B-959B-E7D5E043AF29}" type="parTrans" cxnId="{A6D0365B-06B7-49B1-8A39-FD9D46605413}">
      <dgm:prSet/>
      <dgm:spPr/>
      <dgm:t>
        <a:bodyPr/>
        <a:lstStyle/>
        <a:p>
          <a:endParaRPr lang="en-US"/>
        </a:p>
      </dgm:t>
    </dgm:pt>
    <dgm:pt modelId="{C681CCFB-904D-4CD8-8558-E8C94DD244CB}" type="sibTrans" cxnId="{A6D0365B-06B7-49B1-8A39-FD9D46605413}">
      <dgm:prSet/>
      <dgm:spPr/>
      <dgm:t>
        <a:bodyPr/>
        <a:lstStyle/>
        <a:p>
          <a:endParaRPr lang="en-US"/>
        </a:p>
      </dgm:t>
    </dgm:pt>
    <dgm:pt modelId="{0D56F1F2-6D4C-410E-AFF6-31884EA9723D}">
      <dgm:prSet/>
      <dgm:spPr/>
      <dgm:t>
        <a:bodyPr/>
        <a:lstStyle/>
        <a:p>
          <a:r>
            <a:rPr lang="en-US"/>
            <a:t>check container logs and processes</a:t>
          </a:r>
        </a:p>
      </dgm:t>
    </dgm:pt>
    <dgm:pt modelId="{F7104FC9-0BBA-4E61-A9B8-D3A239A9EB4A}" type="parTrans" cxnId="{363977F8-C544-400D-94DF-9E74B091E96D}">
      <dgm:prSet/>
      <dgm:spPr/>
      <dgm:t>
        <a:bodyPr/>
        <a:lstStyle/>
        <a:p>
          <a:endParaRPr lang="en-US"/>
        </a:p>
      </dgm:t>
    </dgm:pt>
    <dgm:pt modelId="{9C1DB501-9567-435E-8819-D9D29D2D03A0}" type="sibTrans" cxnId="{363977F8-C544-400D-94DF-9E74B091E96D}">
      <dgm:prSet/>
      <dgm:spPr/>
      <dgm:t>
        <a:bodyPr/>
        <a:lstStyle/>
        <a:p>
          <a:endParaRPr lang="en-US"/>
        </a:p>
      </dgm:t>
    </dgm:pt>
    <dgm:pt modelId="{0AF7F402-6F0A-284E-9EBA-02EC70E13F71}" type="pres">
      <dgm:prSet presAssocID="{52577EAE-1003-4C51-BB71-C7C45D4117E8}" presName="linear" presStyleCnt="0">
        <dgm:presLayoutVars>
          <dgm:animLvl val="lvl"/>
          <dgm:resizeHandles val="exact"/>
        </dgm:presLayoutVars>
      </dgm:prSet>
      <dgm:spPr/>
    </dgm:pt>
    <dgm:pt modelId="{6DD2BC86-2D6D-2A4B-B378-93BCE9659AA5}" type="pres">
      <dgm:prSet presAssocID="{1804DA68-B30D-4723-BD28-D8B4E344E2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F15C08-7D15-8A43-9D1A-5721B5677B4E}" type="pres">
      <dgm:prSet presAssocID="{8CCB47BA-7C62-4C0F-B1BB-2CB7BBF196E0}" presName="spacer" presStyleCnt="0"/>
      <dgm:spPr/>
    </dgm:pt>
    <dgm:pt modelId="{057FA2A2-5DDC-6342-8962-E8044CBBE47C}" type="pres">
      <dgm:prSet presAssocID="{C8463772-5AF8-4141-A2BA-86DCBC0DA3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8404EF-3B61-A74E-9F3B-7816FF458381}" type="pres">
      <dgm:prSet presAssocID="{C681CCFB-904D-4CD8-8558-E8C94DD244CB}" presName="spacer" presStyleCnt="0"/>
      <dgm:spPr/>
    </dgm:pt>
    <dgm:pt modelId="{B60BD51D-F7E1-5541-BA89-98593B7CA407}" type="pres">
      <dgm:prSet presAssocID="{0D56F1F2-6D4C-410E-AFF6-31884EA972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3C21808-7561-4309-9DE0-5530704A5E6E}" srcId="{52577EAE-1003-4C51-BB71-C7C45D4117E8}" destId="{1804DA68-B30D-4723-BD28-D8B4E344E2FF}" srcOrd="0" destOrd="0" parTransId="{B644E41C-392B-4CB6-A6F4-D14A586A8311}" sibTransId="{8CCB47BA-7C62-4C0F-B1BB-2CB7BBF196E0}"/>
    <dgm:cxn modelId="{9D504B17-2942-BF40-97CA-29C7991D905D}" type="presOf" srcId="{C8463772-5AF8-4141-A2BA-86DCBC0DA37B}" destId="{057FA2A2-5DDC-6342-8962-E8044CBBE47C}" srcOrd="0" destOrd="0" presId="urn:microsoft.com/office/officeart/2005/8/layout/vList2"/>
    <dgm:cxn modelId="{AF85A83D-01A4-F043-B63B-33115B387A86}" type="presOf" srcId="{1804DA68-B30D-4723-BD28-D8B4E344E2FF}" destId="{6DD2BC86-2D6D-2A4B-B378-93BCE9659AA5}" srcOrd="0" destOrd="0" presId="urn:microsoft.com/office/officeart/2005/8/layout/vList2"/>
    <dgm:cxn modelId="{A6D0365B-06B7-49B1-8A39-FD9D46605413}" srcId="{52577EAE-1003-4C51-BB71-C7C45D4117E8}" destId="{C8463772-5AF8-4141-A2BA-86DCBC0DA37B}" srcOrd="1" destOrd="0" parTransId="{EF23DEBB-D7EB-473B-959B-E7D5E043AF29}" sibTransId="{C681CCFB-904D-4CD8-8558-E8C94DD244CB}"/>
    <dgm:cxn modelId="{ED5883AA-3B22-BE4C-A9A8-36E752F6AE8E}" type="presOf" srcId="{0D56F1F2-6D4C-410E-AFF6-31884EA9723D}" destId="{B60BD51D-F7E1-5541-BA89-98593B7CA407}" srcOrd="0" destOrd="0" presId="urn:microsoft.com/office/officeart/2005/8/layout/vList2"/>
    <dgm:cxn modelId="{0F56AAB8-83E6-594B-8A3D-6EB78DA5589E}" type="presOf" srcId="{52577EAE-1003-4C51-BB71-C7C45D4117E8}" destId="{0AF7F402-6F0A-284E-9EBA-02EC70E13F71}" srcOrd="0" destOrd="0" presId="urn:microsoft.com/office/officeart/2005/8/layout/vList2"/>
    <dgm:cxn modelId="{363977F8-C544-400D-94DF-9E74B091E96D}" srcId="{52577EAE-1003-4C51-BB71-C7C45D4117E8}" destId="{0D56F1F2-6D4C-410E-AFF6-31884EA9723D}" srcOrd="2" destOrd="0" parTransId="{F7104FC9-0BBA-4E61-A9B8-D3A239A9EB4A}" sibTransId="{9C1DB501-9567-435E-8819-D9D29D2D03A0}"/>
    <dgm:cxn modelId="{66ED165E-9032-074A-A5EF-8BC6E8854F42}" type="presParOf" srcId="{0AF7F402-6F0A-284E-9EBA-02EC70E13F71}" destId="{6DD2BC86-2D6D-2A4B-B378-93BCE9659AA5}" srcOrd="0" destOrd="0" presId="urn:microsoft.com/office/officeart/2005/8/layout/vList2"/>
    <dgm:cxn modelId="{D051B6A7-31F9-9C46-A49A-467A6DEE3AEB}" type="presParOf" srcId="{0AF7F402-6F0A-284E-9EBA-02EC70E13F71}" destId="{1FF15C08-7D15-8A43-9D1A-5721B5677B4E}" srcOrd="1" destOrd="0" presId="urn:microsoft.com/office/officeart/2005/8/layout/vList2"/>
    <dgm:cxn modelId="{8B159249-AD56-E14A-B474-92D3992DACB0}" type="presParOf" srcId="{0AF7F402-6F0A-284E-9EBA-02EC70E13F71}" destId="{057FA2A2-5DDC-6342-8962-E8044CBBE47C}" srcOrd="2" destOrd="0" presId="urn:microsoft.com/office/officeart/2005/8/layout/vList2"/>
    <dgm:cxn modelId="{104E2327-42F4-C740-A9DF-F7EEF3A81F93}" type="presParOf" srcId="{0AF7F402-6F0A-284E-9EBA-02EC70E13F71}" destId="{2B8404EF-3B61-A74E-9F3B-7816FF458381}" srcOrd="3" destOrd="0" presId="urn:microsoft.com/office/officeart/2005/8/layout/vList2"/>
    <dgm:cxn modelId="{6272CE60-7A7A-6049-AF22-420A9641AC17}" type="presParOf" srcId="{0AF7F402-6F0A-284E-9EBA-02EC70E13F71}" destId="{B60BD51D-F7E1-5541-BA89-98593B7CA40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F3C4436-53B3-47E1-BE29-FF9CBA924077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2BA117-5066-4F64-BADB-8C7BFE77D06F}">
      <dgm:prSet/>
      <dgm:spPr/>
      <dgm:t>
        <a:bodyPr/>
        <a:lstStyle/>
        <a:p>
          <a:r>
            <a:rPr lang="en-US"/>
            <a:t>An Image is the application we want to run</a:t>
          </a:r>
        </a:p>
      </dgm:t>
    </dgm:pt>
    <dgm:pt modelId="{6F17BE85-4758-40AA-BEED-100FB430820F}" type="parTrans" cxnId="{EAF3AFE0-C34A-43EC-A227-1677D959FECB}">
      <dgm:prSet/>
      <dgm:spPr/>
      <dgm:t>
        <a:bodyPr/>
        <a:lstStyle/>
        <a:p>
          <a:endParaRPr lang="en-US"/>
        </a:p>
      </dgm:t>
    </dgm:pt>
    <dgm:pt modelId="{0333EBF3-6210-471D-A72F-FE0DF7250C3C}" type="sibTrans" cxnId="{EAF3AFE0-C34A-43EC-A227-1677D959FECB}">
      <dgm:prSet/>
      <dgm:spPr/>
      <dgm:t>
        <a:bodyPr/>
        <a:lstStyle/>
        <a:p>
          <a:endParaRPr lang="en-US"/>
        </a:p>
      </dgm:t>
    </dgm:pt>
    <dgm:pt modelId="{2C91543A-87F6-4BB9-BE79-E15E27025DB0}">
      <dgm:prSet/>
      <dgm:spPr/>
      <dgm:t>
        <a:bodyPr/>
        <a:lstStyle/>
        <a:p>
          <a:r>
            <a:rPr lang="en-US"/>
            <a:t>A Container is an instance of that image running as a process</a:t>
          </a:r>
        </a:p>
      </dgm:t>
    </dgm:pt>
    <dgm:pt modelId="{E15EB8BB-D5B3-46A1-B651-3DCE3EC3016F}" type="parTrans" cxnId="{4B81529F-7692-4916-B207-BD59DC164C7E}">
      <dgm:prSet/>
      <dgm:spPr/>
      <dgm:t>
        <a:bodyPr/>
        <a:lstStyle/>
        <a:p>
          <a:endParaRPr lang="en-US"/>
        </a:p>
      </dgm:t>
    </dgm:pt>
    <dgm:pt modelId="{C8D6F80E-AC48-4FDC-8A89-8340A145560D}" type="sibTrans" cxnId="{4B81529F-7692-4916-B207-BD59DC164C7E}">
      <dgm:prSet/>
      <dgm:spPr/>
      <dgm:t>
        <a:bodyPr/>
        <a:lstStyle/>
        <a:p>
          <a:endParaRPr lang="en-US"/>
        </a:p>
      </dgm:t>
    </dgm:pt>
    <dgm:pt modelId="{D91D4077-EFDB-47C8-8F23-622554DDF25B}">
      <dgm:prSet/>
      <dgm:spPr/>
      <dgm:t>
        <a:bodyPr/>
        <a:lstStyle/>
        <a:p>
          <a:r>
            <a:rPr lang="en-US"/>
            <a:t>You can have many containers running off the same image</a:t>
          </a:r>
        </a:p>
      </dgm:t>
    </dgm:pt>
    <dgm:pt modelId="{B20522C5-EF01-491C-A03B-5EF0EF981BB2}" type="parTrans" cxnId="{8BEA5890-CF24-441D-844A-CF9994A76FA5}">
      <dgm:prSet/>
      <dgm:spPr/>
      <dgm:t>
        <a:bodyPr/>
        <a:lstStyle/>
        <a:p>
          <a:endParaRPr lang="en-US"/>
        </a:p>
      </dgm:t>
    </dgm:pt>
    <dgm:pt modelId="{D91D42FD-690C-4239-8BBC-A419A2C52E85}" type="sibTrans" cxnId="{8BEA5890-CF24-441D-844A-CF9994A76FA5}">
      <dgm:prSet/>
      <dgm:spPr/>
      <dgm:t>
        <a:bodyPr/>
        <a:lstStyle/>
        <a:p>
          <a:endParaRPr lang="en-US"/>
        </a:p>
      </dgm:t>
    </dgm:pt>
    <dgm:pt modelId="{FAC5D2C3-F0EA-400A-ABAB-6B96D7EFAB24}">
      <dgm:prSet/>
      <dgm:spPr/>
      <dgm:t>
        <a:bodyPr/>
        <a:lstStyle/>
        <a:p>
          <a:r>
            <a:rPr lang="en-US"/>
            <a:t>In this lecture our image will be the Nginx web server</a:t>
          </a:r>
        </a:p>
      </dgm:t>
    </dgm:pt>
    <dgm:pt modelId="{AE2EB735-9196-4A40-93F9-72E0C16DE9C1}" type="parTrans" cxnId="{F50BBF7D-94BF-4555-B812-420A2EC46BD4}">
      <dgm:prSet/>
      <dgm:spPr/>
      <dgm:t>
        <a:bodyPr/>
        <a:lstStyle/>
        <a:p>
          <a:endParaRPr lang="en-US"/>
        </a:p>
      </dgm:t>
    </dgm:pt>
    <dgm:pt modelId="{33A551EC-A69B-4231-B75F-97B33DC70312}" type="sibTrans" cxnId="{F50BBF7D-94BF-4555-B812-420A2EC46BD4}">
      <dgm:prSet/>
      <dgm:spPr/>
      <dgm:t>
        <a:bodyPr/>
        <a:lstStyle/>
        <a:p>
          <a:endParaRPr lang="en-US"/>
        </a:p>
      </dgm:t>
    </dgm:pt>
    <dgm:pt modelId="{9B658146-9CA8-48E4-80FD-778E27B5BC50}">
      <dgm:prSet/>
      <dgm:spPr/>
      <dgm:t>
        <a:bodyPr/>
        <a:lstStyle/>
        <a:p>
          <a:r>
            <a:rPr lang="en-US"/>
            <a:t>Docker's default image "registry" is called Docker Hub  (hub.docker.com)</a:t>
          </a:r>
        </a:p>
      </dgm:t>
    </dgm:pt>
    <dgm:pt modelId="{D9CA56D4-DD07-4B48-81F1-0416326A655A}" type="parTrans" cxnId="{A11219B0-57FF-4DB1-87C3-0F74098AD513}">
      <dgm:prSet/>
      <dgm:spPr/>
      <dgm:t>
        <a:bodyPr/>
        <a:lstStyle/>
        <a:p>
          <a:endParaRPr lang="en-US"/>
        </a:p>
      </dgm:t>
    </dgm:pt>
    <dgm:pt modelId="{EDF98145-E21C-4121-A663-5E1D527076C4}" type="sibTrans" cxnId="{A11219B0-57FF-4DB1-87C3-0F74098AD513}">
      <dgm:prSet/>
      <dgm:spPr/>
      <dgm:t>
        <a:bodyPr/>
        <a:lstStyle/>
        <a:p>
          <a:endParaRPr lang="en-US"/>
        </a:p>
      </dgm:t>
    </dgm:pt>
    <dgm:pt modelId="{4FD3A0B4-E6D1-9A4F-8355-9C20AB0BD2CE}" type="pres">
      <dgm:prSet presAssocID="{9F3C4436-53B3-47E1-BE29-FF9CBA924077}" presName="diagram" presStyleCnt="0">
        <dgm:presLayoutVars>
          <dgm:dir/>
          <dgm:resizeHandles val="exact"/>
        </dgm:presLayoutVars>
      </dgm:prSet>
      <dgm:spPr/>
    </dgm:pt>
    <dgm:pt modelId="{06E8330A-5D38-1E4F-9249-E58D5A3BD3DD}" type="pres">
      <dgm:prSet presAssocID="{A52BA117-5066-4F64-BADB-8C7BFE77D06F}" presName="node" presStyleLbl="node1" presStyleIdx="0" presStyleCnt="5">
        <dgm:presLayoutVars>
          <dgm:bulletEnabled val="1"/>
        </dgm:presLayoutVars>
      </dgm:prSet>
      <dgm:spPr/>
    </dgm:pt>
    <dgm:pt modelId="{1D7130BE-3D50-8D4B-A076-83D0DFBF001E}" type="pres">
      <dgm:prSet presAssocID="{0333EBF3-6210-471D-A72F-FE0DF7250C3C}" presName="sibTrans" presStyleCnt="0"/>
      <dgm:spPr/>
    </dgm:pt>
    <dgm:pt modelId="{3968A51C-E1F8-0341-AB62-16BBF92DE0A9}" type="pres">
      <dgm:prSet presAssocID="{2C91543A-87F6-4BB9-BE79-E15E27025DB0}" presName="node" presStyleLbl="node1" presStyleIdx="1" presStyleCnt="5">
        <dgm:presLayoutVars>
          <dgm:bulletEnabled val="1"/>
        </dgm:presLayoutVars>
      </dgm:prSet>
      <dgm:spPr/>
    </dgm:pt>
    <dgm:pt modelId="{75BF161D-DD98-4649-8D1C-74C3953D205C}" type="pres">
      <dgm:prSet presAssocID="{C8D6F80E-AC48-4FDC-8A89-8340A145560D}" presName="sibTrans" presStyleCnt="0"/>
      <dgm:spPr/>
    </dgm:pt>
    <dgm:pt modelId="{3A68A926-455F-AB41-B5C7-CFB6621831D7}" type="pres">
      <dgm:prSet presAssocID="{D91D4077-EFDB-47C8-8F23-622554DDF25B}" presName="node" presStyleLbl="node1" presStyleIdx="2" presStyleCnt="5">
        <dgm:presLayoutVars>
          <dgm:bulletEnabled val="1"/>
        </dgm:presLayoutVars>
      </dgm:prSet>
      <dgm:spPr/>
    </dgm:pt>
    <dgm:pt modelId="{181873E9-FB44-A148-9DBF-4E8CD5D825FA}" type="pres">
      <dgm:prSet presAssocID="{D91D42FD-690C-4239-8BBC-A419A2C52E85}" presName="sibTrans" presStyleCnt="0"/>
      <dgm:spPr/>
    </dgm:pt>
    <dgm:pt modelId="{7827BA5E-A54A-954F-ACB8-A228A96C1D8A}" type="pres">
      <dgm:prSet presAssocID="{FAC5D2C3-F0EA-400A-ABAB-6B96D7EFAB24}" presName="node" presStyleLbl="node1" presStyleIdx="3" presStyleCnt="5">
        <dgm:presLayoutVars>
          <dgm:bulletEnabled val="1"/>
        </dgm:presLayoutVars>
      </dgm:prSet>
      <dgm:spPr/>
    </dgm:pt>
    <dgm:pt modelId="{75FBDB69-6EBA-E54D-BD40-D212E2B168B7}" type="pres">
      <dgm:prSet presAssocID="{33A551EC-A69B-4231-B75F-97B33DC70312}" presName="sibTrans" presStyleCnt="0"/>
      <dgm:spPr/>
    </dgm:pt>
    <dgm:pt modelId="{DA5FF636-BB8D-2444-B40E-C4F7C1D97E73}" type="pres">
      <dgm:prSet presAssocID="{9B658146-9CA8-48E4-80FD-778E27B5BC50}" presName="node" presStyleLbl="node1" presStyleIdx="4" presStyleCnt="5">
        <dgm:presLayoutVars>
          <dgm:bulletEnabled val="1"/>
        </dgm:presLayoutVars>
      </dgm:prSet>
      <dgm:spPr/>
    </dgm:pt>
  </dgm:ptLst>
  <dgm:cxnLst>
    <dgm:cxn modelId="{A75B6C2A-B57E-0A4E-A38D-8F93EFB3C73C}" type="presOf" srcId="{FAC5D2C3-F0EA-400A-ABAB-6B96D7EFAB24}" destId="{7827BA5E-A54A-954F-ACB8-A228A96C1D8A}" srcOrd="0" destOrd="0" presId="urn:microsoft.com/office/officeart/2005/8/layout/default"/>
    <dgm:cxn modelId="{B1FBE246-8CB2-9745-AEBD-E987C2A2A115}" type="presOf" srcId="{9F3C4436-53B3-47E1-BE29-FF9CBA924077}" destId="{4FD3A0B4-E6D1-9A4F-8355-9C20AB0BD2CE}" srcOrd="0" destOrd="0" presId="urn:microsoft.com/office/officeart/2005/8/layout/default"/>
    <dgm:cxn modelId="{C335B96C-523C-7F4E-A8D4-34451E7515BF}" type="presOf" srcId="{D91D4077-EFDB-47C8-8F23-622554DDF25B}" destId="{3A68A926-455F-AB41-B5C7-CFB6621831D7}" srcOrd="0" destOrd="0" presId="urn:microsoft.com/office/officeart/2005/8/layout/default"/>
    <dgm:cxn modelId="{F50BBF7D-94BF-4555-B812-420A2EC46BD4}" srcId="{9F3C4436-53B3-47E1-BE29-FF9CBA924077}" destId="{FAC5D2C3-F0EA-400A-ABAB-6B96D7EFAB24}" srcOrd="3" destOrd="0" parTransId="{AE2EB735-9196-4A40-93F9-72E0C16DE9C1}" sibTransId="{33A551EC-A69B-4231-B75F-97B33DC70312}"/>
    <dgm:cxn modelId="{8BEA5890-CF24-441D-844A-CF9994A76FA5}" srcId="{9F3C4436-53B3-47E1-BE29-FF9CBA924077}" destId="{D91D4077-EFDB-47C8-8F23-622554DDF25B}" srcOrd="2" destOrd="0" parTransId="{B20522C5-EF01-491C-A03B-5EF0EF981BB2}" sibTransId="{D91D42FD-690C-4239-8BBC-A419A2C52E85}"/>
    <dgm:cxn modelId="{38201A91-5EE9-2D4D-A276-946EFF9AF71D}" type="presOf" srcId="{9B658146-9CA8-48E4-80FD-778E27B5BC50}" destId="{DA5FF636-BB8D-2444-B40E-C4F7C1D97E73}" srcOrd="0" destOrd="0" presId="urn:microsoft.com/office/officeart/2005/8/layout/default"/>
    <dgm:cxn modelId="{4B81529F-7692-4916-B207-BD59DC164C7E}" srcId="{9F3C4436-53B3-47E1-BE29-FF9CBA924077}" destId="{2C91543A-87F6-4BB9-BE79-E15E27025DB0}" srcOrd="1" destOrd="0" parTransId="{E15EB8BB-D5B3-46A1-B651-3DCE3EC3016F}" sibTransId="{C8D6F80E-AC48-4FDC-8A89-8340A145560D}"/>
    <dgm:cxn modelId="{A11219B0-57FF-4DB1-87C3-0F74098AD513}" srcId="{9F3C4436-53B3-47E1-BE29-FF9CBA924077}" destId="{9B658146-9CA8-48E4-80FD-778E27B5BC50}" srcOrd="4" destOrd="0" parTransId="{D9CA56D4-DD07-4B48-81F1-0416326A655A}" sibTransId="{EDF98145-E21C-4121-A663-5E1D527076C4}"/>
    <dgm:cxn modelId="{EAF3AFE0-C34A-43EC-A227-1677D959FECB}" srcId="{9F3C4436-53B3-47E1-BE29-FF9CBA924077}" destId="{A52BA117-5066-4F64-BADB-8C7BFE77D06F}" srcOrd="0" destOrd="0" parTransId="{6F17BE85-4758-40AA-BEED-100FB430820F}" sibTransId="{0333EBF3-6210-471D-A72F-FE0DF7250C3C}"/>
    <dgm:cxn modelId="{A41133EA-6E4D-7B49-BF78-B85B6FEFB694}" type="presOf" srcId="{2C91543A-87F6-4BB9-BE79-E15E27025DB0}" destId="{3968A51C-E1F8-0341-AB62-16BBF92DE0A9}" srcOrd="0" destOrd="0" presId="urn:microsoft.com/office/officeart/2005/8/layout/default"/>
    <dgm:cxn modelId="{BBCB50F1-E74F-F245-8417-9FDD8C7C3C62}" type="presOf" srcId="{A52BA117-5066-4F64-BADB-8C7BFE77D06F}" destId="{06E8330A-5D38-1E4F-9249-E58D5A3BD3DD}" srcOrd="0" destOrd="0" presId="urn:microsoft.com/office/officeart/2005/8/layout/default"/>
    <dgm:cxn modelId="{9FD3FA32-64DD-6F4B-ADD0-D8D6EF4B00B2}" type="presParOf" srcId="{4FD3A0B4-E6D1-9A4F-8355-9C20AB0BD2CE}" destId="{06E8330A-5D38-1E4F-9249-E58D5A3BD3DD}" srcOrd="0" destOrd="0" presId="urn:microsoft.com/office/officeart/2005/8/layout/default"/>
    <dgm:cxn modelId="{E1F19926-C95E-AD4E-8D12-C77D1F9E7316}" type="presParOf" srcId="{4FD3A0B4-E6D1-9A4F-8355-9C20AB0BD2CE}" destId="{1D7130BE-3D50-8D4B-A076-83D0DFBF001E}" srcOrd="1" destOrd="0" presId="urn:microsoft.com/office/officeart/2005/8/layout/default"/>
    <dgm:cxn modelId="{3116EC3A-2C02-C44E-A43B-E904DFB608B0}" type="presParOf" srcId="{4FD3A0B4-E6D1-9A4F-8355-9C20AB0BD2CE}" destId="{3968A51C-E1F8-0341-AB62-16BBF92DE0A9}" srcOrd="2" destOrd="0" presId="urn:microsoft.com/office/officeart/2005/8/layout/default"/>
    <dgm:cxn modelId="{6967333A-95C7-8146-A973-EFECBC672B4D}" type="presParOf" srcId="{4FD3A0B4-E6D1-9A4F-8355-9C20AB0BD2CE}" destId="{75BF161D-DD98-4649-8D1C-74C3953D205C}" srcOrd="3" destOrd="0" presId="urn:microsoft.com/office/officeart/2005/8/layout/default"/>
    <dgm:cxn modelId="{E4EF21F1-790E-4C4E-92D2-580AADD5117B}" type="presParOf" srcId="{4FD3A0B4-E6D1-9A4F-8355-9C20AB0BD2CE}" destId="{3A68A926-455F-AB41-B5C7-CFB6621831D7}" srcOrd="4" destOrd="0" presId="urn:microsoft.com/office/officeart/2005/8/layout/default"/>
    <dgm:cxn modelId="{2A23B893-CF17-D34D-AB05-7A3E82A2E130}" type="presParOf" srcId="{4FD3A0B4-E6D1-9A4F-8355-9C20AB0BD2CE}" destId="{181873E9-FB44-A148-9DBF-4E8CD5D825FA}" srcOrd="5" destOrd="0" presId="urn:microsoft.com/office/officeart/2005/8/layout/default"/>
    <dgm:cxn modelId="{9AA47D98-E4F3-4C48-B095-EBA4B791598A}" type="presParOf" srcId="{4FD3A0B4-E6D1-9A4F-8355-9C20AB0BD2CE}" destId="{7827BA5E-A54A-954F-ACB8-A228A96C1D8A}" srcOrd="6" destOrd="0" presId="urn:microsoft.com/office/officeart/2005/8/layout/default"/>
    <dgm:cxn modelId="{B87B05A5-5547-224D-BBBA-F5F054D7248F}" type="presParOf" srcId="{4FD3A0B4-E6D1-9A4F-8355-9C20AB0BD2CE}" destId="{75FBDB69-6EBA-E54D-BD40-D212E2B168B7}" srcOrd="7" destOrd="0" presId="urn:microsoft.com/office/officeart/2005/8/layout/default"/>
    <dgm:cxn modelId="{F840BADC-FFDD-CD4A-AEFA-E19A5E7CC819}" type="presParOf" srcId="{4FD3A0B4-E6D1-9A4F-8355-9C20AB0BD2CE}" destId="{DA5FF636-BB8D-2444-B40E-C4F7C1D97E7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94FFA33-F378-4285-B9D4-397E4EAECF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FB64E4-47FD-4ECF-A357-248C453080A8}">
      <dgm:prSet/>
      <dgm:spPr/>
      <dgm:t>
        <a:bodyPr/>
        <a:lstStyle/>
        <a:p>
          <a:r>
            <a:rPr lang="en-US"/>
            <a:t>Downloaded image 'nginx' from Docker Hub</a:t>
          </a:r>
        </a:p>
      </dgm:t>
    </dgm:pt>
    <dgm:pt modelId="{98F98E1E-2829-4F2A-8FF5-853CB63CAD74}" type="parTrans" cxnId="{85012BCE-CFD4-44EF-AEE6-B76AB5556DE2}">
      <dgm:prSet/>
      <dgm:spPr/>
      <dgm:t>
        <a:bodyPr/>
        <a:lstStyle/>
        <a:p>
          <a:endParaRPr lang="en-US"/>
        </a:p>
      </dgm:t>
    </dgm:pt>
    <dgm:pt modelId="{9064C9EE-088C-4B51-BCCA-00B30BAA6868}" type="sibTrans" cxnId="{85012BCE-CFD4-44EF-AEE6-B76AB5556DE2}">
      <dgm:prSet/>
      <dgm:spPr/>
      <dgm:t>
        <a:bodyPr/>
        <a:lstStyle/>
        <a:p>
          <a:endParaRPr lang="en-US"/>
        </a:p>
      </dgm:t>
    </dgm:pt>
    <dgm:pt modelId="{42EFA610-8F99-43AA-AAF8-E5210CF50D3F}">
      <dgm:prSet/>
      <dgm:spPr/>
      <dgm:t>
        <a:bodyPr/>
        <a:lstStyle/>
        <a:p>
          <a:r>
            <a:rPr lang="en-US"/>
            <a:t>Started a new container from that image</a:t>
          </a:r>
        </a:p>
      </dgm:t>
    </dgm:pt>
    <dgm:pt modelId="{ACB4FAC5-0B6C-4F78-89F3-98BA5CB8BDC9}" type="parTrans" cxnId="{AA5D5EF4-C025-45B9-8D3E-7651C5A94F63}">
      <dgm:prSet/>
      <dgm:spPr/>
      <dgm:t>
        <a:bodyPr/>
        <a:lstStyle/>
        <a:p>
          <a:endParaRPr lang="en-US"/>
        </a:p>
      </dgm:t>
    </dgm:pt>
    <dgm:pt modelId="{CEE3F2DB-1C6B-4B1E-AAC4-7B6444CFE5D2}" type="sibTrans" cxnId="{AA5D5EF4-C025-45B9-8D3E-7651C5A94F63}">
      <dgm:prSet/>
      <dgm:spPr/>
      <dgm:t>
        <a:bodyPr/>
        <a:lstStyle/>
        <a:p>
          <a:endParaRPr lang="en-US"/>
        </a:p>
      </dgm:t>
    </dgm:pt>
    <dgm:pt modelId="{CEB514F6-BC93-4310-9D2D-967E2E1A625D}">
      <dgm:prSet/>
      <dgm:spPr/>
      <dgm:t>
        <a:bodyPr/>
        <a:lstStyle/>
        <a:p>
          <a:r>
            <a:rPr lang="en-US"/>
            <a:t>Opened port 80 on the host IP</a:t>
          </a:r>
        </a:p>
      </dgm:t>
    </dgm:pt>
    <dgm:pt modelId="{B6A22A02-CD46-4404-A96D-8E035A469D86}" type="parTrans" cxnId="{1270370D-E1FF-475D-9372-7806CB905056}">
      <dgm:prSet/>
      <dgm:spPr/>
      <dgm:t>
        <a:bodyPr/>
        <a:lstStyle/>
        <a:p>
          <a:endParaRPr lang="en-US"/>
        </a:p>
      </dgm:t>
    </dgm:pt>
    <dgm:pt modelId="{88F88D83-9CBE-4B5D-9960-F891834236FD}" type="sibTrans" cxnId="{1270370D-E1FF-475D-9372-7806CB905056}">
      <dgm:prSet/>
      <dgm:spPr/>
      <dgm:t>
        <a:bodyPr/>
        <a:lstStyle/>
        <a:p>
          <a:endParaRPr lang="en-US"/>
        </a:p>
      </dgm:t>
    </dgm:pt>
    <dgm:pt modelId="{1750C51E-45C4-43BD-9650-A1F21F60558C}">
      <dgm:prSet/>
      <dgm:spPr/>
      <dgm:t>
        <a:bodyPr/>
        <a:lstStyle/>
        <a:p>
          <a:r>
            <a:rPr lang="en-US"/>
            <a:t>Routes that traffic to the container IP, port 80</a:t>
          </a:r>
        </a:p>
      </dgm:t>
    </dgm:pt>
    <dgm:pt modelId="{56611787-1773-4E21-A674-B98899C4A230}" type="parTrans" cxnId="{1FF789EA-0A29-4EF1-BB58-13488F5C40C9}">
      <dgm:prSet/>
      <dgm:spPr/>
      <dgm:t>
        <a:bodyPr/>
        <a:lstStyle/>
        <a:p>
          <a:endParaRPr lang="en-US"/>
        </a:p>
      </dgm:t>
    </dgm:pt>
    <dgm:pt modelId="{C0AB36BC-47E5-496B-A6E3-A42FA3B37579}" type="sibTrans" cxnId="{1FF789EA-0A29-4EF1-BB58-13488F5C40C9}">
      <dgm:prSet/>
      <dgm:spPr/>
      <dgm:t>
        <a:bodyPr/>
        <a:lstStyle/>
        <a:p>
          <a:endParaRPr lang="en-US"/>
        </a:p>
      </dgm:t>
    </dgm:pt>
    <dgm:pt modelId="{FB467ABD-9FE2-4AA5-8390-7DB0F297E6F7}" type="pres">
      <dgm:prSet presAssocID="{D94FFA33-F378-4285-B9D4-397E4EAECFFD}" presName="root" presStyleCnt="0">
        <dgm:presLayoutVars>
          <dgm:dir/>
          <dgm:resizeHandles val="exact"/>
        </dgm:presLayoutVars>
      </dgm:prSet>
      <dgm:spPr/>
    </dgm:pt>
    <dgm:pt modelId="{D72FA74D-383C-424E-A625-BEE6F61FDEEA}" type="pres">
      <dgm:prSet presAssocID="{FCFB64E4-47FD-4ECF-A357-248C453080A8}" presName="compNode" presStyleCnt="0"/>
      <dgm:spPr/>
    </dgm:pt>
    <dgm:pt modelId="{9E17E0FB-7B80-48F2-A3E8-3EFBF0121D94}" type="pres">
      <dgm:prSet presAssocID="{FCFB64E4-47FD-4ECF-A357-248C453080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6008BC6-2E15-4AE3-8546-78D5F222A7EF}" type="pres">
      <dgm:prSet presAssocID="{FCFB64E4-47FD-4ECF-A357-248C453080A8}" presName="spaceRect" presStyleCnt="0"/>
      <dgm:spPr/>
    </dgm:pt>
    <dgm:pt modelId="{7047A5BB-6EF4-41C6-B120-5E521352EBBA}" type="pres">
      <dgm:prSet presAssocID="{FCFB64E4-47FD-4ECF-A357-248C453080A8}" presName="textRect" presStyleLbl="revTx" presStyleIdx="0" presStyleCnt="4">
        <dgm:presLayoutVars>
          <dgm:chMax val="1"/>
          <dgm:chPref val="1"/>
        </dgm:presLayoutVars>
      </dgm:prSet>
      <dgm:spPr/>
    </dgm:pt>
    <dgm:pt modelId="{0757385C-CB45-4B0F-9DD1-3D273A036813}" type="pres">
      <dgm:prSet presAssocID="{9064C9EE-088C-4B51-BCCA-00B30BAA6868}" presName="sibTrans" presStyleCnt="0"/>
      <dgm:spPr/>
    </dgm:pt>
    <dgm:pt modelId="{C1C994BD-6AAE-40B4-BCDD-3A7DD36664A8}" type="pres">
      <dgm:prSet presAssocID="{42EFA610-8F99-43AA-AAF8-E5210CF50D3F}" presName="compNode" presStyleCnt="0"/>
      <dgm:spPr/>
    </dgm:pt>
    <dgm:pt modelId="{1B8306CD-E083-4987-B069-4ABB48263F9D}" type="pres">
      <dgm:prSet presAssocID="{42EFA610-8F99-43AA-AAF8-E5210CF50D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B5F0D1DD-559D-44B3-BA52-01F156A3948A}" type="pres">
      <dgm:prSet presAssocID="{42EFA610-8F99-43AA-AAF8-E5210CF50D3F}" presName="spaceRect" presStyleCnt="0"/>
      <dgm:spPr/>
    </dgm:pt>
    <dgm:pt modelId="{E439AA9B-7734-4FBD-B589-287DA34A684A}" type="pres">
      <dgm:prSet presAssocID="{42EFA610-8F99-43AA-AAF8-E5210CF50D3F}" presName="textRect" presStyleLbl="revTx" presStyleIdx="1" presStyleCnt="4">
        <dgm:presLayoutVars>
          <dgm:chMax val="1"/>
          <dgm:chPref val="1"/>
        </dgm:presLayoutVars>
      </dgm:prSet>
      <dgm:spPr/>
    </dgm:pt>
    <dgm:pt modelId="{FCD1977E-D0CC-4C71-8787-65BE29A7D4B9}" type="pres">
      <dgm:prSet presAssocID="{CEE3F2DB-1C6B-4B1E-AAC4-7B6444CFE5D2}" presName="sibTrans" presStyleCnt="0"/>
      <dgm:spPr/>
    </dgm:pt>
    <dgm:pt modelId="{6E746AA2-0095-4E02-B0F6-D2E954A9DBD0}" type="pres">
      <dgm:prSet presAssocID="{CEB514F6-BC93-4310-9D2D-967E2E1A625D}" presName="compNode" presStyleCnt="0"/>
      <dgm:spPr/>
    </dgm:pt>
    <dgm:pt modelId="{AD1E1741-D280-48EB-A46F-F494C39A54F7}" type="pres">
      <dgm:prSet presAssocID="{CEB514F6-BC93-4310-9D2D-967E2E1A62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68D41D8-9D13-45DE-A0FA-A6944ECF7750}" type="pres">
      <dgm:prSet presAssocID="{CEB514F6-BC93-4310-9D2D-967E2E1A625D}" presName="spaceRect" presStyleCnt="0"/>
      <dgm:spPr/>
    </dgm:pt>
    <dgm:pt modelId="{E6102A37-713C-49BC-9E64-958FA9E5D7E5}" type="pres">
      <dgm:prSet presAssocID="{CEB514F6-BC93-4310-9D2D-967E2E1A625D}" presName="textRect" presStyleLbl="revTx" presStyleIdx="2" presStyleCnt="4">
        <dgm:presLayoutVars>
          <dgm:chMax val="1"/>
          <dgm:chPref val="1"/>
        </dgm:presLayoutVars>
      </dgm:prSet>
      <dgm:spPr/>
    </dgm:pt>
    <dgm:pt modelId="{BB650093-847E-48F6-933E-52B8C7EC7947}" type="pres">
      <dgm:prSet presAssocID="{88F88D83-9CBE-4B5D-9960-F891834236FD}" presName="sibTrans" presStyleCnt="0"/>
      <dgm:spPr/>
    </dgm:pt>
    <dgm:pt modelId="{EBE450CD-1472-4529-926D-CE64CF51D3B8}" type="pres">
      <dgm:prSet presAssocID="{1750C51E-45C4-43BD-9650-A1F21F60558C}" presName="compNode" presStyleCnt="0"/>
      <dgm:spPr/>
    </dgm:pt>
    <dgm:pt modelId="{670DA7A8-403B-4259-90CF-5A08DCCEC2ED}" type="pres">
      <dgm:prSet presAssocID="{1750C51E-45C4-43BD-9650-A1F21F6055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F6C609-92A0-42AF-9348-D665421443BC}" type="pres">
      <dgm:prSet presAssocID="{1750C51E-45C4-43BD-9650-A1F21F60558C}" presName="spaceRect" presStyleCnt="0"/>
      <dgm:spPr/>
    </dgm:pt>
    <dgm:pt modelId="{E2BADDC1-8451-47A4-879F-3EE93013F8B7}" type="pres">
      <dgm:prSet presAssocID="{1750C51E-45C4-43BD-9650-A1F21F6055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70370D-E1FF-475D-9372-7806CB905056}" srcId="{D94FFA33-F378-4285-B9D4-397E4EAECFFD}" destId="{CEB514F6-BC93-4310-9D2D-967E2E1A625D}" srcOrd="2" destOrd="0" parTransId="{B6A22A02-CD46-4404-A96D-8E035A469D86}" sibTransId="{88F88D83-9CBE-4B5D-9960-F891834236FD}"/>
    <dgm:cxn modelId="{A3626C23-DE1B-4861-B741-B80136D19AF6}" type="presOf" srcId="{CEB514F6-BC93-4310-9D2D-967E2E1A625D}" destId="{E6102A37-713C-49BC-9E64-958FA9E5D7E5}" srcOrd="0" destOrd="0" presId="urn:microsoft.com/office/officeart/2018/2/layout/IconLabelList"/>
    <dgm:cxn modelId="{6161B82E-E8D6-4AB7-B81B-663F050ED86C}" type="presOf" srcId="{1750C51E-45C4-43BD-9650-A1F21F60558C}" destId="{E2BADDC1-8451-47A4-879F-3EE93013F8B7}" srcOrd="0" destOrd="0" presId="urn:microsoft.com/office/officeart/2018/2/layout/IconLabelList"/>
    <dgm:cxn modelId="{F914293B-917B-4442-B47F-E840947E39B4}" type="presOf" srcId="{FCFB64E4-47FD-4ECF-A357-248C453080A8}" destId="{7047A5BB-6EF4-41C6-B120-5E521352EBBA}" srcOrd="0" destOrd="0" presId="urn:microsoft.com/office/officeart/2018/2/layout/IconLabelList"/>
    <dgm:cxn modelId="{85012BCE-CFD4-44EF-AEE6-B76AB5556DE2}" srcId="{D94FFA33-F378-4285-B9D4-397E4EAECFFD}" destId="{FCFB64E4-47FD-4ECF-A357-248C453080A8}" srcOrd="0" destOrd="0" parTransId="{98F98E1E-2829-4F2A-8FF5-853CB63CAD74}" sibTransId="{9064C9EE-088C-4B51-BCCA-00B30BAA6868}"/>
    <dgm:cxn modelId="{1FF789EA-0A29-4EF1-BB58-13488F5C40C9}" srcId="{D94FFA33-F378-4285-B9D4-397E4EAECFFD}" destId="{1750C51E-45C4-43BD-9650-A1F21F60558C}" srcOrd="3" destOrd="0" parTransId="{56611787-1773-4E21-A674-B98899C4A230}" sibTransId="{C0AB36BC-47E5-496B-A6E3-A42FA3B37579}"/>
    <dgm:cxn modelId="{65CECCEC-BFDC-4C77-8A37-4A06E3276963}" type="presOf" srcId="{D94FFA33-F378-4285-B9D4-397E4EAECFFD}" destId="{FB467ABD-9FE2-4AA5-8390-7DB0F297E6F7}" srcOrd="0" destOrd="0" presId="urn:microsoft.com/office/officeart/2018/2/layout/IconLabelList"/>
    <dgm:cxn modelId="{04B1A1EF-A981-456F-974D-9952253CEABC}" type="presOf" srcId="{42EFA610-8F99-43AA-AAF8-E5210CF50D3F}" destId="{E439AA9B-7734-4FBD-B589-287DA34A684A}" srcOrd="0" destOrd="0" presId="urn:microsoft.com/office/officeart/2018/2/layout/IconLabelList"/>
    <dgm:cxn modelId="{AA5D5EF4-C025-45B9-8D3E-7651C5A94F63}" srcId="{D94FFA33-F378-4285-B9D4-397E4EAECFFD}" destId="{42EFA610-8F99-43AA-AAF8-E5210CF50D3F}" srcOrd="1" destOrd="0" parTransId="{ACB4FAC5-0B6C-4F78-89F3-98BA5CB8BDC9}" sibTransId="{CEE3F2DB-1C6B-4B1E-AAC4-7B6444CFE5D2}"/>
    <dgm:cxn modelId="{33C0FD02-1DC7-4537-9FE9-66051973835D}" type="presParOf" srcId="{FB467ABD-9FE2-4AA5-8390-7DB0F297E6F7}" destId="{D72FA74D-383C-424E-A625-BEE6F61FDEEA}" srcOrd="0" destOrd="0" presId="urn:microsoft.com/office/officeart/2018/2/layout/IconLabelList"/>
    <dgm:cxn modelId="{E75E3067-DEA9-4978-8F0C-A19B825223E5}" type="presParOf" srcId="{D72FA74D-383C-424E-A625-BEE6F61FDEEA}" destId="{9E17E0FB-7B80-48F2-A3E8-3EFBF0121D94}" srcOrd="0" destOrd="0" presId="urn:microsoft.com/office/officeart/2018/2/layout/IconLabelList"/>
    <dgm:cxn modelId="{30CFABFA-2219-4491-9408-CE539543628F}" type="presParOf" srcId="{D72FA74D-383C-424E-A625-BEE6F61FDEEA}" destId="{76008BC6-2E15-4AE3-8546-78D5F222A7EF}" srcOrd="1" destOrd="0" presId="urn:microsoft.com/office/officeart/2018/2/layout/IconLabelList"/>
    <dgm:cxn modelId="{E0ECAFC6-5ACC-4464-874B-E143C1D2AB4C}" type="presParOf" srcId="{D72FA74D-383C-424E-A625-BEE6F61FDEEA}" destId="{7047A5BB-6EF4-41C6-B120-5E521352EBBA}" srcOrd="2" destOrd="0" presId="urn:microsoft.com/office/officeart/2018/2/layout/IconLabelList"/>
    <dgm:cxn modelId="{8272A4D9-BB7E-4692-80B0-3FAD1099BADE}" type="presParOf" srcId="{FB467ABD-9FE2-4AA5-8390-7DB0F297E6F7}" destId="{0757385C-CB45-4B0F-9DD1-3D273A036813}" srcOrd="1" destOrd="0" presId="urn:microsoft.com/office/officeart/2018/2/layout/IconLabelList"/>
    <dgm:cxn modelId="{64F1A2F2-95EE-48DA-A808-1E65AB5D203C}" type="presParOf" srcId="{FB467ABD-9FE2-4AA5-8390-7DB0F297E6F7}" destId="{C1C994BD-6AAE-40B4-BCDD-3A7DD36664A8}" srcOrd="2" destOrd="0" presId="urn:microsoft.com/office/officeart/2018/2/layout/IconLabelList"/>
    <dgm:cxn modelId="{0B8A7F5E-1404-46BF-9C41-A50F09090C8B}" type="presParOf" srcId="{C1C994BD-6AAE-40B4-BCDD-3A7DD36664A8}" destId="{1B8306CD-E083-4987-B069-4ABB48263F9D}" srcOrd="0" destOrd="0" presId="urn:microsoft.com/office/officeart/2018/2/layout/IconLabelList"/>
    <dgm:cxn modelId="{54F7A30F-A880-4CCB-811D-B293CD031B07}" type="presParOf" srcId="{C1C994BD-6AAE-40B4-BCDD-3A7DD36664A8}" destId="{B5F0D1DD-559D-44B3-BA52-01F156A3948A}" srcOrd="1" destOrd="0" presId="urn:microsoft.com/office/officeart/2018/2/layout/IconLabelList"/>
    <dgm:cxn modelId="{C0F44A26-9C30-4543-9B7A-5C6BDED620DB}" type="presParOf" srcId="{C1C994BD-6AAE-40B4-BCDD-3A7DD36664A8}" destId="{E439AA9B-7734-4FBD-B589-287DA34A684A}" srcOrd="2" destOrd="0" presId="urn:microsoft.com/office/officeart/2018/2/layout/IconLabelList"/>
    <dgm:cxn modelId="{B4559DFE-F031-4BB4-8716-53710C2F8010}" type="presParOf" srcId="{FB467ABD-9FE2-4AA5-8390-7DB0F297E6F7}" destId="{FCD1977E-D0CC-4C71-8787-65BE29A7D4B9}" srcOrd="3" destOrd="0" presId="urn:microsoft.com/office/officeart/2018/2/layout/IconLabelList"/>
    <dgm:cxn modelId="{9BB99EA7-90EF-4D57-8D1C-FDF981AC6889}" type="presParOf" srcId="{FB467ABD-9FE2-4AA5-8390-7DB0F297E6F7}" destId="{6E746AA2-0095-4E02-B0F6-D2E954A9DBD0}" srcOrd="4" destOrd="0" presId="urn:microsoft.com/office/officeart/2018/2/layout/IconLabelList"/>
    <dgm:cxn modelId="{AB95E968-FAD0-4D7F-B099-909B8B73A183}" type="presParOf" srcId="{6E746AA2-0095-4E02-B0F6-D2E954A9DBD0}" destId="{AD1E1741-D280-48EB-A46F-F494C39A54F7}" srcOrd="0" destOrd="0" presId="urn:microsoft.com/office/officeart/2018/2/layout/IconLabelList"/>
    <dgm:cxn modelId="{2987510C-34B4-4B44-8595-CE21EBC06A30}" type="presParOf" srcId="{6E746AA2-0095-4E02-B0F6-D2E954A9DBD0}" destId="{B68D41D8-9D13-45DE-A0FA-A6944ECF7750}" srcOrd="1" destOrd="0" presId="urn:microsoft.com/office/officeart/2018/2/layout/IconLabelList"/>
    <dgm:cxn modelId="{9DAAE890-268F-41CD-88AD-02DEF6160436}" type="presParOf" srcId="{6E746AA2-0095-4E02-B0F6-D2E954A9DBD0}" destId="{E6102A37-713C-49BC-9E64-958FA9E5D7E5}" srcOrd="2" destOrd="0" presId="urn:microsoft.com/office/officeart/2018/2/layout/IconLabelList"/>
    <dgm:cxn modelId="{C9D1C456-6047-4431-A350-9DBEDA371CD9}" type="presParOf" srcId="{FB467ABD-9FE2-4AA5-8390-7DB0F297E6F7}" destId="{BB650093-847E-48F6-933E-52B8C7EC7947}" srcOrd="5" destOrd="0" presId="urn:microsoft.com/office/officeart/2018/2/layout/IconLabelList"/>
    <dgm:cxn modelId="{3F73CDDA-D39A-40ED-A538-55E45382D17F}" type="presParOf" srcId="{FB467ABD-9FE2-4AA5-8390-7DB0F297E6F7}" destId="{EBE450CD-1472-4529-926D-CE64CF51D3B8}" srcOrd="6" destOrd="0" presId="urn:microsoft.com/office/officeart/2018/2/layout/IconLabelList"/>
    <dgm:cxn modelId="{DA60CD09-6954-49B8-9BEF-058FCC6EF65A}" type="presParOf" srcId="{EBE450CD-1472-4529-926D-CE64CF51D3B8}" destId="{670DA7A8-403B-4259-90CF-5A08DCCEC2ED}" srcOrd="0" destOrd="0" presId="urn:microsoft.com/office/officeart/2018/2/layout/IconLabelList"/>
    <dgm:cxn modelId="{87335921-2C56-4B1D-8A86-37427A7AEA13}" type="presParOf" srcId="{EBE450CD-1472-4529-926D-CE64CF51D3B8}" destId="{BCF6C609-92A0-42AF-9348-D665421443BC}" srcOrd="1" destOrd="0" presId="urn:microsoft.com/office/officeart/2018/2/layout/IconLabelList"/>
    <dgm:cxn modelId="{D4F70C01-EC66-448C-85B6-F44682860DD4}" type="presParOf" srcId="{EBE450CD-1472-4529-926D-CE64CF51D3B8}" destId="{E2BADDC1-8451-47A4-879F-3EE93013F8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3A674D-6DBA-4253-B814-C2347B8772D7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8FB556-A726-4579-A953-99FB4144F6B6}">
      <dgm:prSet/>
      <dgm:spPr/>
      <dgm:t>
        <a:bodyPr/>
        <a:lstStyle/>
        <a:p>
          <a:r>
            <a:rPr lang="en-US"/>
            <a:t>Looks for that image locally in image cache, doesn't find  anything</a:t>
          </a:r>
        </a:p>
      </dgm:t>
    </dgm:pt>
    <dgm:pt modelId="{EC362F31-F6D7-4A20-8801-756CD375BA76}" type="parTrans" cxnId="{868D2F4C-DE5A-47E7-9633-A7061B5BE714}">
      <dgm:prSet/>
      <dgm:spPr/>
      <dgm:t>
        <a:bodyPr/>
        <a:lstStyle/>
        <a:p>
          <a:endParaRPr lang="en-US"/>
        </a:p>
      </dgm:t>
    </dgm:pt>
    <dgm:pt modelId="{3568ED0A-ECCB-49E6-A1B0-D6AB09F800BE}" type="sibTrans" cxnId="{868D2F4C-DE5A-47E7-9633-A7061B5BE714}">
      <dgm:prSet/>
      <dgm:spPr/>
      <dgm:t>
        <a:bodyPr/>
        <a:lstStyle/>
        <a:p>
          <a:endParaRPr lang="en-US"/>
        </a:p>
      </dgm:t>
    </dgm:pt>
    <dgm:pt modelId="{6A1D8210-413F-4EBC-B57D-46FE85672DC2}">
      <dgm:prSet/>
      <dgm:spPr/>
      <dgm:t>
        <a:bodyPr/>
        <a:lstStyle/>
        <a:p>
          <a:r>
            <a:rPr lang="en-US"/>
            <a:t>Then looks in remote image repository (defaults to Docker Hub)</a:t>
          </a:r>
        </a:p>
      </dgm:t>
    </dgm:pt>
    <dgm:pt modelId="{B28FA626-5AD1-48E6-8D06-78ED01CEE683}" type="parTrans" cxnId="{C73439E9-0430-4E84-9EA1-FF12E627CBEF}">
      <dgm:prSet/>
      <dgm:spPr/>
      <dgm:t>
        <a:bodyPr/>
        <a:lstStyle/>
        <a:p>
          <a:endParaRPr lang="en-US"/>
        </a:p>
      </dgm:t>
    </dgm:pt>
    <dgm:pt modelId="{39EBBCBE-14DC-4AAA-8470-6D8BFB06373A}" type="sibTrans" cxnId="{C73439E9-0430-4E84-9EA1-FF12E627CBEF}">
      <dgm:prSet/>
      <dgm:spPr/>
      <dgm:t>
        <a:bodyPr/>
        <a:lstStyle/>
        <a:p>
          <a:endParaRPr lang="en-US"/>
        </a:p>
      </dgm:t>
    </dgm:pt>
    <dgm:pt modelId="{E4F7AFFC-583F-4E4D-99EA-1BAB4E0BADAB}">
      <dgm:prSet/>
      <dgm:spPr/>
      <dgm:t>
        <a:bodyPr/>
        <a:lstStyle/>
        <a:p>
          <a:r>
            <a:rPr lang="en-US"/>
            <a:t>Downloads the latest version (nginx:latest by default)</a:t>
          </a:r>
        </a:p>
      </dgm:t>
    </dgm:pt>
    <dgm:pt modelId="{4079A21A-6210-4981-A2F3-F59FFBC23F4D}" type="parTrans" cxnId="{0399EC0B-5352-4F38-866A-EC8FDE6951D6}">
      <dgm:prSet/>
      <dgm:spPr/>
      <dgm:t>
        <a:bodyPr/>
        <a:lstStyle/>
        <a:p>
          <a:endParaRPr lang="en-US"/>
        </a:p>
      </dgm:t>
    </dgm:pt>
    <dgm:pt modelId="{1F296E5E-1038-4D18-B78F-75810C413887}" type="sibTrans" cxnId="{0399EC0B-5352-4F38-866A-EC8FDE6951D6}">
      <dgm:prSet/>
      <dgm:spPr/>
      <dgm:t>
        <a:bodyPr/>
        <a:lstStyle/>
        <a:p>
          <a:endParaRPr lang="en-US"/>
        </a:p>
      </dgm:t>
    </dgm:pt>
    <dgm:pt modelId="{C072562C-7883-4E16-90B8-7C23B03C9E2B}">
      <dgm:prSet/>
      <dgm:spPr/>
      <dgm:t>
        <a:bodyPr/>
        <a:lstStyle/>
        <a:p>
          <a:r>
            <a:rPr lang="en-US"/>
            <a:t>Creates new container based on that image and prepares to  start</a:t>
          </a:r>
        </a:p>
      </dgm:t>
    </dgm:pt>
    <dgm:pt modelId="{DFD6E6DC-62DA-4CF0-B5AE-30CA932BD8E2}" type="parTrans" cxnId="{7E208A0A-8D6B-4FED-8750-89FEE42AFE78}">
      <dgm:prSet/>
      <dgm:spPr/>
      <dgm:t>
        <a:bodyPr/>
        <a:lstStyle/>
        <a:p>
          <a:endParaRPr lang="en-US"/>
        </a:p>
      </dgm:t>
    </dgm:pt>
    <dgm:pt modelId="{1FEEBD97-AF8A-4932-9C7B-AC8B18083C0E}" type="sibTrans" cxnId="{7E208A0A-8D6B-4FED-8750-89FEE42AFE78}">
      <dgm:prSet/>
      <dgm:spPr/>
      <dgm:t>
        <a:bodyPr/>
        <a:lstStyle/>
        <a:p>
          <a:endParaRPr lang="en-US"/>
        </a:p>
      </dgm:t>
    </dgm:pt>
    <dgm:pt modelId="{628650FF-678A-40C0-8919-35856F89610C}">
      <dgm:prSet/>
      <dgm:spPr/>
      <dgm:t>
        <a:bodyPr/>
        <a:lstStyle/>
        <a:p>
          <a:r>
            <a:rPr lang="en-US"/>
            <a:t>Gives it a virtual IP on a private network inside docker engine</a:t>
          </a:r>
        </a:p>
      </dgm:t>
    </dgm:pt>
    <dgm:pt modelId="{717E9C44-F3A0-4BE8-B980-4F8BCE72D528}" type="parTrans" cxnId="{63DAB097-B0EC-4930-B6E2-9B151C9855B1}">
      <dgm:prSet/>
      <dgm:spPr/>
      <dgm:t>
        <a:bodyPr/>
        <a:lstStyle/>
        <a:p>
          <a:endParaRPr lang="en-US"/>
        </a:p>
      </dgm:t>
    </dgm:pt>
    <dgm:pt modelId="{48D31D40-A85B-4E22-8A21-A59ACA66F139}" type="sibTrans" cxnId="{63DAB097-B0EC-4930-B6E2-9B151C9855B1}">
      <dgm:prSet/>
      <dgm:spPr/>
      <dgm:t>
        <a:bodyPr/>
        <a:lstStyle/>
        <a:p>
          <a:endParaRPr lang="en-US"/>
        </a:p>
      </dgm:t>
    </dgm:pt>
    <dgm:pt modelId="{ADBC86EE-4DC9-4D28-8A8A-F12B1E94B4CF}">
      <dgm:prSet/>
      <dgm:spPr/>
      <dgm:t>
        <a:bodyPr/>
        <a:lstStyle/>
        <a:p>
          <a:r>
            <a:rPr lang="en-US"/>
            <a:t>Opens up port 80 on host and forwards to port 80 in container</a:t>
          </a:r>
        </a:p>
      </dgm:t>
    </dgm:pt>
    <dgm:pt modelId="{06E5A648-993C-40F2-85FB-1CE7A06CF181}" type="parTrans" cxnId="{6520FBE1-CED3-49CE-83EA-EF687C673E81}">
      <dgm:prSet/>
      <dgm:spPr/>
      <dgm:t>
        <a:bodyPr/>
        <a:lstStyle/>
        <a:p>
          <a:endParaRPr lang="en-US"/>
        </a:p>
      </dgm:t>
    </dgm:pt>
    <dgm:pt modelId="{F074FC96-C132-41EB-9741-FC2F4B76B6B1}" type="sibTrans" cxnId="{6520FBE1-CED3-49CE-83EA-EF687C673E81}">
      <dgm:prSet/>
      <dgm:spPr/>
      <dgm:t>
        <a:bodyPr/>
        <a:lstStyle/>
        <a:p>
          <a:endParaRPr lang="en-US"/>
        </a:p>
      </dgm:t>
    </dgm:pt>
    <dgm:pt modelId="{A0BE292B-7F1A-474B-851C-9578963F9CEA}">
      <dgm:prSet/>
      <dgm:spPr/>
      <dgm:t>
        <a:bodyPr/>
        <a:lstStyle/>
        <a:p>
          <a:r>
            <a:rPr lang="en-US"/>
            <a:t>Starts container by using the CMD in the image Dockerfile</a:t>
          </a:r>
        </a:p>
      </dgm:t>
    </dgm:pt>
    <dgm:pt modelId="{741FF728-97C9-4CE7-9C55-E8E6EFA1C732}" type="parTrans" cxnId="{09305E9C-987A-40CB-AB67-17E84C608B77}">
      <dgm:prSet/>
      <dgm:spPr/>
      <dgm:t>
        <a:bodyPr/>
        <a:lstStyle/>
        <a:p>
          <a:endParaRPr lang="en-US"/>
        </a:p>
      </dgm:t>
    </dgm:pt>
    <dgm:pt modelId="{B1AEDCC1-B48E-41FD-9F34-488835383225}" type="sibTrans" cxnId="{09305E9C-987A-40CB-AB67-17E84C608B77}">
      <dgm:prSet/>
      <dgm:spPr/>
      <dgm:t>
        <a:bodyPr/>
        <a:lstStyle/>
        <a:p>
          <a:endParaRPr lang="en-US"/>
        </a:p>
      </dgm:t>
    </dgm:pt>
    <dgm:pt modelId="{3051B05E-D1CE-2E4E-8C1D-9592E3CC0247}" type="pres">
      <dgm:prSet presAssocID="{523A674D-6DBA-4253-B814-C2347B8772D7}" presName="diagram" presStyleCnt="0">
        <dgm:presLayoutVars>
          <dgm:dir/>
          <dgm:resizeHandles val="exact"/>
        </dgm:presLayoutVars>
      </dgm:prSet>
      <dgm:spPr/>
    </dgm:pt>
    <dgm:pt modelId="{3419963A-5527-3F4C-9BD6-F32AB065BAF7}" type="pres">
      <dgm:prSet presAssocID="{2D8FB556-A726-4579-A953-99FB4144F6B6}" presName="node" presStyleLbl="node1" presStyleIdx="0" presStyleCnt="7">
        <dgm:presLayoutVars>
          <dgm:bulletEnabled val="1"/>
        </dgm:presLayoutVars>
      </dgm:prSet>
      <dgm:spPr/>
    </dgm:pt>
    <dgm:pt modelId="{4CA02435-1090-BB48-9C34-AFE24CCED418}" type="pres">
      <dgm:prSet presAssocID="{3568ED0A-ECCB-49E6-A1B0-D6AB09F800BE}" presName="sibTrans" presStyleCnt="0"/>
      <dgm:spPr/>
    </dgm:pt>
    <dgm:pt modelId="{6DD8536F-E340-7447-8221-E3AA05CEC5E9}" type="pres">
      <dgm:prSet presAssocID="{6A1D8210-413F-4EBC-B57D-46FE85672DC2}" presName="node" presStyleLbl="node1" presStyleIdx="1" presStyleCnt="7">
        <dgm:presLayoutVars>
          <dgm:bulletEnabled val="1"/>
        </dgm:presLayoutVars>
      </dgm:prSet>
      <dgm:spPr/>
    </dgm:pt>
    <dgm:pt modelId="{E36D4E9E-A307-2F4B-A2F8-F1FECF3FB26E}" type="pres">
      <dgm:prSet presAssocID="{39EBBCBE-14DC-4AAA-8470-6D8BFB06373A}" presName="sibTrans" presStyleCnt="0"/>
      <dgm:spPr/>
    </dgm:pt>
    <dgm:pt modelId="{A799E727-1BF6-AF47-AAB8-F44D9AB9824E}" type="pres">
      <dgm:prSet presAssocID="{E4F7AFFC-583F-4E4D-99EA-1BAB4E0BADAB}" presName="node" presStyleLbl="node1" presStyleIdx="2" presStyleCnt="7">
        <dgm:presLayoutVars>
          <dgm:bulletEnabled val="1"/>
        </dgm:presLayoutVars>
      </dgm:prSet>
      <dgm:spPr/>
    </dgm:pt>
    <dgm:pt modelId="{E42F013F-6A2C-A84A-B9AE-E92BC84DB90C}" type="pres">
      <dgm:prSet presAssocID="{1F296E5E-1038-4D18-B78F-75810C413887}" presName="sibTrans" presStyleCnt="0"/>
      <dgm:spPr/>
    </dgm:pt>
    <dgm:pt modelId="{D28BFC4F-0E87-CA4C-8A2C-C9354A427D8A}" type="pres">
      <dgm:prSet presAssocID="{C072562C-7883-4E16-90B8-7C23B03C9E2B}" presName="node" presStyleLbl="node1" presStyleIdx="3" presStyleCnt="7">
        <dgm:presLayoutVars>
          <dgm:bulletEnabled val="1"/>
        </dgm:presLayoutVars>
      </dgm:prSet>
      <dgm:spPr/>
    </dgm:pt>
    <dgm:pt modelId="{8735CD89-7E09-164A-9CE2-56EE23D43D12}" type="pres">
      <dgm:prSet presAssocID="{1FEEBD97-AF8A-4932-9C7B-AC8B18083C0E}" presName="sibTrans" presStyleCnt="0"/>
      <dgm:spPr/>
    </dgm:pt>
    <dgm:pt modelId="{E8882AC4-32E7-0647-B257-D873AF88DBD0}" type="pres">
      <dgm:prSet presAssocID="{628650FF-678A-40C0-8919-35856F89610C}" presName="node" presStyleLbl="node1" presStyleIdx="4" presStyleCnt="7">
        <dgm:presLayoutVars>
          <dgm:bulletEnabled val="1"/>
        </dgm:presLayoutVars>
      </dgm:prSet>
      <dgm:spPr/>
    </dgm:pt>
    <dgm:pt modelId="{FFCF63DD-E166-BF46-9E82-05878DC3C6E3}" type="pres">
      <dgm:prSet presAssocID="{48D31D40-A85B-4E22-8A21-A59ACA66F139}" presName="sibTrans" presStyleCnt="0"/>
      <dgm:spPr/>
    </dgm:pt>
    <dgm:pt modelId="{1C002CF4-BC70-B74D-8E9C-5EF903932905}" type="pres">
      <dgm:prSet presAssocID="{ADBC86EE-4DC9-4D28-8A8A-F12B1E94B4CF}" presName="node" presStyleLbl="node1" presStyleIdx="5" presStyleCnt="7">
        <dgm:presLayoutVars>
          <dgm:bulletEnabled val="1"/>
        </dgm:presLayoutVars>
      </dgm:prSet>
      <dgm:spPr/>
    </dgm:pt>
    <dgm:pt modelId="{55113D65-8F0C-6445-875B-E5341AB7CF1D}" type="pres">
      <dgm:prSet presAssocID="{F074FC96-C132-41EB-9741-FC2F4B76B6B1}" presName="sibTrans" presStyleCnt="0"/>
      <dgm:spPr/>
    </dgm:pt>
    <dgm:pt modelId="{7A46144C-E418-A94F-AD4E-46D200F1E36B}" type="pres">
      <dgm:prSet presAssocID="{A0BE292B-7F1A-474B-851C-9578963F9CEA}" presName="node" presStyleLbl="node1" presStyleIdx="6" presStyleCnt="7">
        <dgm:presLayoutVars>
          <dgm:bulletEnabled val="1"/>
        </dgm:presLayoutVars>
      </dgm:prSet>
      <dgm:spPr/>
    </dgm:pt>
  </dgm:ptLst>
  <dgm:cxnLst>
    <dgm:cxn modelId="{7E208A0A-8D6B-4FED-8750-89FEE42AFE78}" srcId="{523A674D-6DBA-4253-B814-C2347B8772D7}" destId="{C072562C-7883-4E16-90B8-7C23B03C9E2B}" srcOrd="3" destOrd="0" parTransId="{DFD6E6DC-62DA-4CF0-B5AE-30CA932BD8E2}" sibTransId="{1FEEBD97-AF8A-4932-9C7B-AC8B18083C0E}"/>
    <dgm:cxn modelId="{0399EC0B-5352-4F38-866A-EC8FDE6951D6}" srcId="{523A674D-6DBA-4253-B814-C2347B8772D7}" destId="{E4F7AFFC-583F-4E4D-99EA-1BAB4E0BADAB}" srcOrd="2" destOrd="0" parTransId="{4079A21A-6210-4981-A2F3-F59FFBC23F4D}" sibTransId="{1F296E5E-1038-4D18-B78F-75810C413887}"/>
    <dgm:cxn modelId="{4CD8782E-3872-C249-BFED-2554143525B1}" type="presOf" srcId="{628650FF-678A-40C0-8919-35856F89610C}" destId="{E8882AC4-32E7-0647-B257-D873AF88DBD0}" srcOrd="0" destOrd="0" presId="urn:microsoft.com/office/officeart/2005/8/layout/default"/>
    <dgm:cxn modelId="{63992947-CFF5-6F4C-8C1D-8420CBEF45F0}" type="presOf" srcId="{ADBC86EE-4DC9-4D28-8A8A-F12B1E94B4CF}" destId="{1C002CF4-BC70-B74D-8E9C-5EF903932905}" srcOrd="0" destOrd="0" presId="urn:microsoft.com/office/officeart/2005/8/layout/default"/>
    <dgm:cxn modelId="{868D2F4C-DE5A-47E7-9633-A7061B5BE714}" srcId="{523A674D-6DBA-4253-B814-C2347B8772D7}" destId="{2D8FB556-A726-4579-A953-99FB4144F6B6}" srcOrd="0" destOrd="0" parTransId="{EC362F31-F6D7-4A20-8801-756CD375BA76}" sibTransId="{3568ED0A-ECCB-49E6-A1B0-D6AB09F800BE}"/>
    <dgm:cxn modelId="{79B5A676-BA00-1A4F-8BE8-DB19C725602C}" type="presOf" srcId="{E4F7AFFC-583F-4E4D-99EA-1BAB4E0BADAB}" destId="{A799E727-1BF6-AF47-AAB8-F44D9AB9824E}" srcOrd="0" destOrd="0" presId="urn:microsoft.com/office/officeart/2005/8/layout/default"/>
    <dgm:cxn modelId="{E169ED88-07C3-944F-88C3-B3E30C6C9797}" type="presOf" srcId="{523A674D-6DBA-4253-B814-C2347B8772D7}" destId="{3051B05E-D1CE-2E4E-8C1D-9592E3CC0247}" srcOrd="0" destOrd="0" presId="urn:microsoft.com/office/officeart/2005/8/layout/default"/>
    <dgm:cxn modelId="{E2274A8D-7A11-834A-BF47-384CF4462A1C}" type="presOf" srcId="{2D8FB556-A726-4579-A953-99FB4144F6B6}" destId="{3419963A-5527-3F4C-9BD6-F32AB065BAF7}" srcOrd="0" destOrd="0" presId="urn:microsoft.com/office/officeart/2005/8/layout/default"/>
    <dgm:cxn modelId="{63DAB097-B0EC-4930-B6E2-9B151C9855B1}" srcId="{523A674D-6DBA-4253-B814-C2347B8772D7}" destId="{628650FF-678A-40C0-8919-35856F89610C}" srcOrd="4" destOrd="0" parTransId="{717E9C44-F3A0-4BE8-B980-4F8BCE72D528}" sibTransId="{48D31D40-A85B-4E22-8A21-A59ACA66F139}"/>
    <dgm:cxn modelId="{6B4EFA9B-D630-BF41-B5FF-90DB2E9F7F47}" type="presOf" srcId="{C072562C-7883-4E16-90B8-7C23B03C9E2B}" destId="{D28BFC4F-0E87-CA4C-8A2C-C9354A427D8A}" srcOrd="0" destOrd="0" presId="urn:microsoft.com/office/officeart/2005/8/layout/default"/>
    <dgm:cxn modelId="{09305E9C-987A-40CB-AB67-17E84C608B77}" srcId="{523A674D-6DBA-4253-B814-C2347B8772D7}" destId="{A0BE292B-7F1A-474B-851C-9578963F9CEA}" srcOrd="6" destOrd="0" parTransId="{741FF728-97C9-4CE7-9C55-E8E6EFA1C732}" sibTransId="{B1AEDCC1-B48E-41FD-9F34-488835383225}"/>
    <dgm:cxn modelId="{F6821AD8-60BB-EF40-AC61-B54DAD1C2199}" type="presOf" srcId="{6A1D8210-413F-4EBC-B57D-46FE85672DC2}" destId="{6DD8536F-E340-7447-8221-E3AA05CEC5E9}" srcOrd="0" destOrd="0" presId="urn:microsoft.com/office/officeart/2005/8/layout/default"/>
    <dgm:cxn modelId="{6520FBE1-CED3-49CE-83EA-EF687C673E81}" srcId="{523A674D-6DBA-4253-B814-C2347B8772D7}" destId="{ADBC86EE-4DC9-4D28-8A8A-F12B1E94B4CF}" srcOrd="5" destOrd="0" parTransId="{06E5A648-993C-40F2-85FB-1CE7A06CF181}" sibTransId="{F074FC96-C132-41EB-9741-FC2F4B76B6B1}"/>
    <dgm:cxn modelId="{C73439E9-0430-4E84-9EA1-FF12E627CBEF}" srcId="{523A674D-6DBA-4253-B814-C2347B8772D7}" destId="{6A1D8210-413F-4EBC-B57D-46FE85672DC2}" srcOrd="1" destOrd="0" parTransId="{B28FA626-5AD1-48E6-8D06-78ED01CEE683}" sibTransId="{39EBBCBE-14DC-4AAA-8470-6D8BFB06373A}"/>
    <dgm:cxn modelId="{746ADDF6-3711-FC4B-BBEE-507B76834933}" type="presOf" srcId="{A0BE292B-7F1A-474B-851C-9578963F9CEA}" destId="{7A46144C-E418-A94F-AD4E-46D200F1E36B}" srcOrd="0" destOrd="0" presId="urn:microsoft.com/office/officeart/2005/8/layout/default"/>
    <dgm:cxn modelId="{D0A980CD-42AF-6B49-8810-F33487051C30}" type="presParOf" srcId="{3051B05E-D1CE-2E4E-8C1D-9592E3CC0247}" destId="{3419963A-5527-3F4C-9BD6-F32AB065BAF7}" srcOrd="0" destOrd="0" presId="urn:microsoft.com/office/officeart/2005/8/layout/default"/>
    <dgm:cxn modelId="{8A2E2600-61EC-334F-B3A0-E60E350BB185}" type="presParOf" srcId="{3051B05E-D1CE-2E4E-8C1D-9592E3CC0247}" destId="{4CA02435-1090-BB48-9C34-AFE24CCED418}" srcOrd="1" destOrd="0" presId="urn:microsoft.com/office/officeart/2005/8/layout/default"/>
    <dgm:cxn modelId="{0CB4C3C5-DE55-B944-AC1A-F51DBAFD8D44}" type="presParOf" srcId="{3051B05E-D1CE-2E4E-8C1D-9592E3CC0247}" destId="{6DD8536F-E340-7447-8221-E3AA05CEC5E9}" srcOrd="2" destOrd="0" presId="urn:microsoft.com/office/officeart/2005/8/layout/default"/>
    <dgm:cxn modelId="{20418166-C409-B449-8AEF-337359A4ADBD}" type="presParOf" srcId="{3051B05E-D1CE-2E4E-8C1D-9592E3CC0247}" destId="{E36D4E9E-A307-2F4B-A2F8-F1FECF3FB26E}" srcOrd="3" destOrd="0" presId="urn:microsoft.com/office/officeart/2005/8/layout/default"/>
    <dgm:cxn modelId="{41C03A32-5832-384B-9F76-EC94F8CF777E}" type="presParOf" srcId="{3051B05E-D1CE-2E4E-8C1D-9592E3CC0247}" destId="{A799E727-1BF6-AF47-AAB8-F44D9AB9824E}" srcOrd="4" destOrd="0" presId="urn:microsoft.com/office/officeart/2005/8/layout/default"/>
    <dgm:cxn modelId="{A9966DF9-DB4D-7C49-8238-36E26C80BC01}" type="presParOf" srcId="{3051B05E-D1CE-2E4E-8C1D-9592E3CC0247}" destId="{E42F013F-6A2C-A84A-B9AE-E92BC84DB90C}" srcOrd="5" destOrd="0" presId="urn:microsoft.com/office/officeart/2005/8/layout/default"/>
    <dgm:cxn modelId="{77668BF6-C3AB-B642-9391-92DA6E41FC16}" type="presParOf" srcId="{3051B05E-D1CE-2E4E-8C1D-9592E3CC0247}" destId="{D28BFC4F-0E87-CA4C-8A2C-C9354A427D8A}" srcOrd="6" destOrd="0" presId="urn:microsoft.com/office/officeart/2005/8/layout/default"/>
    <dgm:cxn modelId="{6643DA82-BBD3-D747-ABE5-3F8EA7D4DC1F}" type="presParOf" srcId="{3051B05E-D1CE-2E4E-8C1D-9592E3CC0247}" destId="{8735CD89-7E09-164A-9CE2-56EE23D43D12}" srcOrd="7" destOrd="0" presId="urn:microsoft.com/office/officeart/2005/8/layout/default"/>
    <dgm:cxn modelId="{A44D254A-FC66-4C48-AA5F-9703FB8DC1D6}" type="presParOf" srcId="{3051B05E-D1CE-2E4E-8C1D-9592E3CC0247}" destId="{E8882AC4-32E7-0647-B257-D873AF88DBD0}" srcOrd="8" destOrd="0" presId="urn:microsoft.com/office/officeart/2005/8/layout/default"/>
    <dgm:cxn modelId="{B46C629C-9A02-3347-90BD-CC5CE67E0D79}" type="presParOf" srcId="{3051B05E-D1CE-2E4E-8C1D-9592E3CC0247}" destId="{FFCF63DD-E166-BF46-9E82-05878DC3C6E3}" srcOrd="9" destOrd="0" presId="urn:microsoft.com/office/officeart/2005/8/layout/default"/>
    <dgm:cxn modelId="{C4C65181-7050-7749-ADF6-61F6ABF1944F}" type="presParOf" srcId="{3051B05E-D1CE-2E4E-8C1D-9592E3CC0247}" destId="{1C002CF4-BC70-B74D-8E9C-5EF903932905}" srcOrd="10" destOrd="0" presId="urn:microsoft.com/office/officeart/2005/8/layout/default"/>
    <dgm:cxn modelId="{7C2FBE2C-E192-4644-96CC-227125304655}" type="presParOf" srcId="{3051B05E-D1CE-2E4E-8C1D-9592E3CC0247}" destId="{55113D65-8F0C-6445-875B-E5341AB7CF1D}" srcOrd="11" destOrd="0" presId="urn:microsoft.com/office/officeart/2005/8/layout/default"/>
    <dgm:cxn modelId="{D788C5C6-F759-B945-A40D-7B554FE5F5F8}" type="presParOf" srcId="{3051B05E-D1CE-2E4E-8C1D-9592E3CC0247}" destId="{7A46144C-E418-A94F-AD4E-46D200F1E36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877B7A-139E-453C-8A82-75DAA2326E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5B5EC27-7140-4B1F-961A-13E40B962126}">
      <dgm:prSet/>
      <dgm:spPr/>
      <dgm:t>
        <a:bodyPr/>
        <a:lstStyle/>
        <a:p>
          <a:pPr>
            <a:defRPr cap="all"/>
          </a:pPr>
          <a:r>
            <a:rPr lang="en-US"/>
            <a:t>docker container top - process list in one container</a:t>
          </a:r>
        </a:p>
      </dgm:t>
    </dgm:pt>
    <dgm:pt modelId="{F0CEAB3B-9C35-4E7F-B8A2-FDD04860CD28}" type="parTrans" cxnId="{13CF6E48-0FDD-467A-93F0-BEA2E4F8B0BE}">
      <dgm:prSet/>
      <dgm:spPr/>
      <dgm:t>
        <a:bodyPr/>
        <a:lstStyle/>
        <a:p>
          <a:endParaRPr lang="en-US"/>
        </a:p>
      </dgm:t>
    </dgm:pt>
    <dgm:pt modelId="{DEA46F59-A902-401A-8DD9-6FE1EC54E2AF}" type="sibTrans" cxnId="{13CF6E48-0FDD-467A-93F0-BEA2E4F8B0BE}">
      <dgm:prSet/>
      <dgm:spPr/>
      <dgm:t>
        <a:bodyPr/>
        <a:lstStyle/>
        <a:p>
          <a:endParaRPr lang="en-US"/>
        </a:p>
      </dgm:t>
    </dgm:pt>
    <dgm:pt modelId="{4E64ED5B-967B-4345-B925-E8678E339AFC}">
      <dgm:prSet/>
      <dgm:spPr/>
      <dgm:t>
        <a:bodyPr/>
        <a:lstStyle/>
        <a:p>
          <a:pPr>
            <a:defRPr cap="all"/>
          </a:pPr>
          <a:r>
            <a:rPr lang="en-US"/>
            <a:t>docker container inspect - details of one container config</a:t>
          </a:r>
        </a:p>
      </dgm:t>
    </dgm:pt>
    <dgm:pt modelId="{F21A9E7B-5757-4993-9B39-9A691BFB02F6}" type="parTrans" cxnId="{45CA15B0-CE73-4283-A0F6-96550817BF00}">
      <dgm:prSet/>
      <dgm:spPr/>
      <dgm:t>
        <a:bodyPr/>
        <a:lstStyle/>
        <a:p>
          <a:endParaRPr lang="en-US"/>
        </a:p>
      </dgm:t>
    </dgm:pt>
    <dgm:pt modelId="{02F603B4-1B8D-4111-B32D-2506B9B488FE}" type="sibTrans" cxnId="{45CA15B0-CE73-4283-A0F6-96550817BF00}">
      <dgm:prSet/>
      <dgm:spPr/>
      <dgm:t>
        <a:bodyPr/>
        <a:lstStyle/>
        <a:p>
          <a:endParaRPr lang="en-US"/>
        </a:p>
      </dgm:t>
    </dgm:pt>
    <dgm:pt modelId="{EB0DC9A8-4311-422C-9AC6-B67F51A70E8B}">
      <dgm:prSet/>
      <dgm:spPr/>
      <dgm:t>
        <a:bodyPr/>
        <a:lstStyle/>
        <a:p>
          <a:pPr>
            <a:defRPr cap="all"/>
          </a:pPr>
          <a:r>
            <a:rPr lang="en-US"/>
            <a:t>docker container stats - performance stats for all containers</a:t>
          </a:r>
        </a:p>
      </dgm:t>
    </dgm:pt>
    <dgm:pt modelId="{0E4B3BAB-ADF1-4D79-BA24-D6B6968D9076}" type="parTrans" cxnId="{82E77651-F97B-4472-8CF0-A3023A869223}">
      <dgm:prSet/>
      <dgm:spPr/>
      <dgm:t>
        <a:bodyPr/>
        <a:lstStyle/>
        <a:p>
          <a:endParaRPr lang="en-US"/>
        </a:p>
      </dgm:t>
    </dgm:pt>
    <dgm:pt modelId="{3F31E450-DC3A-43F4-AECC-9A09258A8FC2}" type="sibTrans" cxnId="{82E77651-F97B-4472-8CF0-A3023A869223}">
      <dgm:prSet/>
      <dgm:spPr/>
      <dgm:t>
        <a:bodyPr/>
        <a:lstStyle/>
        <a:p>
          <a:endParaRPr lang="en-US"/>
        </a:p>
      </dgm:t>
    </dgm:pt>
    <dgm:pt modelId="{01EAD020-52F6-4E33-B746-E39172229829}" type="pres">
      <dgm:prSet presAssocID="{AF877B7A-139E-453C-8A82-75DAA2326EA0}" presName="root" presStyleCnt="0">
        <dgm:presLayoutVars>
          <dgm:dir/>
          <dgm:resizeHandles val="exact"/>
        </dgm:presLayoutVars>
      </dgm:prSet>
      <dgm:spPr/>
    </dgm:pt>
    <dgm:pt modelId="{57C617E6-00D5-4FCB-AA06-5B8C914A166B}" type="pres">
      <dgm:prSet presAssocID="{85B5EC27-7140-4B1F-961A-13E40B962126}" presName="compNode" presStyleCnt="0"/>
      <dgm:spPr/>
    </dgm:pt>
    <dgm:pt modelId="{57B9401E-E2B0-4A6A-AD1E-3D8FAB9030E4}" type="pres">
      <dgm:prSet presAssocID="{85B5EC27-7140-4B1F-961A-13E40B962126}" presName="iconBgRect" presStyleLbl="bgShp" presStyleIdx="0" presStyleCnt="3"/>
      <dgm:spPr/>
    </dgm:pt>
    <dgm:pt modelId="{35F1B0F2-6027-4B36-A66D-ECA97C6DBAAD}" type="pres">
      <dgm:prSet presAssocID="{85B5EC27-7140-4B1F-961A-13E40B9621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71DCFE88-BDF7-4F89-BEBE-76B37DAAE699}" type="pres">
      <dgm:prSet presAssocID="{85B5EC27-7140-4B1F-961A-13E40B962126}" presName="spaceRect" presStyleCnt="0"/>
      <dgm:spPr/>
    </dgm:pt>
    <dgm:pt modelId="{3BC2BD53-0100-4317-9D42-B8CA6416721E}" type="pres">
      <dgm:prSet presAssocID="{85B5EC27-7140-4B1F-961A-13E40B962126}" presName="textRect" presStyleLbl="revTx" presStyleIdx="0" presStyleCnt="3">
        <dgm:presLayoutVars>
          <dgm:chMax val="1"/>
          <dgm:chPref val="1"/>
        </dgm:presLayoutVars>
      </dgm:prSet>
      <dgm:spPr/>
    </dgm:pt>
    <dgm:pt modelId="{B2F13BBC-021E-413D-AC5B-BBECE11F6E83}" type="pres">
      <dgm:prSet presAssocID="{DEA46F59-A902-401A-8DD9-6FE1EC54E2AF}" presName="sibTrans" presStyleCnt="0"/>
      <dgm:spPr/>
    </dgm:pt>
    <dgm:pt modelId="{E70DAA01-74E7-4305-ACCF-50BBE1BBB798}" type="pres">
      <dgm:prSet presAssocID="{4E64ED5B-967B-4345-B925-E8678E339AFC}" presName="compNode" presStyleCnt="0"/>
      <dgm:spPr/>
    </dgm:pt>
    <dgm:pt modelId="{D991B43A-57D4-4ADE-9403-1E0AD6FF2677}" type="pres">
      <dgm:prSet presAssocID="{4E64ED5B-967B-4345-B925-E8678E339AFC}" presName="iconBgRect" presStyleLbl="bgShp" presStyleIdx="1" presStyleCnt="3"/>
      <dgm:spPr/>
    </dgm:pt>
    <dgm:pt modelId="{2E4024E9-AB57-47D5-9B5A-EF7E4B4E87EF}" type="pres">
      <dgm:prSet presAssocID="{4E64ED5B-967B-4345-B925-E8678E339A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2DEAAF3-5A7E-4B12-922E-60AE60ADFC90}" type="pres">
      <dgm:prSet presAssocID="{4E64ED5B-967B-4345-B925-E8678E339AFC}" presName="spaceRect" presStyleCnt="0"/>
      <dgm:spPr/>
    </dgm:pt>
    <dgm:pt modelId="{6331D389-1F8C-4B99-A00C-DB8A5DC8E2E9}" type="pres">
      <dgm:prSet presAssocID="{4E64ED5B-967B-4345-B925-E8678E339AFC}" presName="textRect" presStyleLbl="revTx" presStyleIdx="1" presStyleCnt="3">
        <dgm:presLayoutVars>
          <dgm:chMax val="1"/>
          <dgm:chPref val="1"/>
        </dgm:presLayoutVars>
      </dgm:prSet>
      <dgm:spPr/>
    </dgm:pt>
    <dgm:pt modelId="{AD7CAB23-1F01-4D48-9595-532A8B2C2BB0}" type="pres">
      <dgm:prSet presAssocID="{02F603B4-1B8D-4111-B32D-2506B9B488FE}" presName="sibTrans" presStyleCnt="0"/>
      <dgm:spPr/>
    </dgm:pt>
    <dgm:pt modelId="{FB563914-8BF5-4C20-AFE7-7595380DF944}" type="pres">
      <dgm:prSet presAssocID="{EB0DC9A8-4311-422C-9AC6-B67F51A70E8B}" presName="compNode" presStyleCnt="0"/>
      <dgm:spPr/>
    </dgm:pt>
    <dgm:pt modelId="{78967476-428E-4CB5-90F5-10BC4F04B4E0}" type="pres">
      <dgm:prSet presAssocID="{EB0DC9A8-4311-422C-9AC6-B67F51A70E8B}" presName="iconBgRect" presStyleLbl="bgShp" presStyleIdx="2" presStyleCnt="3"/>
      <dgm:spPr/>
    </dgm:pt>
    <dgm:pt modelId="{1A7FE9AF-C7E7-4E67-BDC3-AAFE3074E8C2}" type="pres">
      <dgm:prSet presAssocID="{EB0DC9A8-4311-422C-9AC6-B67F51A70E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AC7EE9-CA89-4055-956B-BF22F6AC2A2B}" type="pres">
      <dgm:prSet presAssocID="{EB0DC9A8-4311-422C-9AC6-B67F51A70E8B}" presName="spaceRect" presStyleCnt="0"/>
      <dgm:spPr/>
    </dgm:pt>
    <dgm:pt modelId="{1B1E1DE4-A44F-46DD-B68C-7CC491CE5EA3}" type="pres">
      <dgm:prSet presAssocID="{EB0DC9A8-4311-422C-9AC6-B67F51A70E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13A13C-2A1A-4087-995D-C31FF3A77311}" type="presOf" srcId="{85B5EC27-7140-4B1F-961A-13E40B962126}" destId="{3BC2BD53-0100-4317-9D42-B8CA6416721E}" srcOrd="0" destOrd="0" presId="urn:microsoft.com/office/officeart/2018/5/layout/IconCircleLabelList"/>
    <dgm:cxn modelId="{13CF6E48-0FDD-467A-93F0-BEA2E4F8B0BE}" srcId="{AF877B7A-139E-453C-8A82-75DAA2326EA0}" destId="{85B5EC27-7140-4B1F-961A-13E40B962126}" srcOrd="0" destOrd="0" parTransId="{F0CEAB3B-9C35-4E7F-B8A2-FDD04860CD28}" sibTransId="{DEA46F59-A902-401A-8DD9-6FE1EC54E2AF}"/>
    <dgm:cxn modelId="{82E77651-F97B-4472-8CF0-A3023A869223}" srcId="{AF877B7A-139E-453C-8A82-75DAA2326EA0}" destId="{EB0DC9A8-4311-422C-9AC6-B67F51A70E8B}" srcOrd="2" destOrd="0" parTransId="{0E4B3BAB-ADF1-4D79-BA24-D6B6968D9076}" sibTransId="{3F31E450-DC3A-43F4-AECC-9A09258A8FC2}"/>
    <dgm:cxn modelId="{617E0479-46DD-423C-B199-57A3F24BC238}" type="presOf" srcId="{AF877B7A-139E-453C-8A82-75DAA2326EA0}" destId="{01EAD020-52F6-4E33-B746-E39172229829}" srcOrd="0" destOrd="0" presId="urn:microsoft.com/office/officeart/2018/5/layout/IconCircleLabelList"/>
    <dgm:cxn modelId="{45CA15B0-CE73-4283-A0F6-96550817BF00}" srcId="{AF877B7A-139E-453C-8A82-75DAA2326EA0}" destId="{4E64ED5B-967B-4345-B925-E8678E339AFC}" srcOrd="1" destOrd="0" parTransId="{F21A9E7B-5757-4993-9B39-9A691BFB02F6}" sibTransId="{02F603B4-1B8D-4111-B32D-2506B9B488FE}"/>
    <dgm:cxn modelId="{0575DEBC-14E2-49B0-9D87-E25C19320E5B}" type="presOf" srcId="{EB0DC9A8-4311-422C-9AC6-B67F51A70E8B}" destId="{1B1E1DE4-A44F-46DD-B68C-7CC491CE5EA3}" srcOrd="0" destOrd="0" presId="urn:microsoft.com/office/officeart/2018/5/layout/IconCircleLabelList"/>
    <dgm:cxn modelId="{33E106FE-41B3-4F5E-84F1-80680183C989}" type="presOf" srcId="{4E64ED5B-967B-4345-B925-E8678E339AFC}" destId="{6331D389-1F8C-4B99-A00C-DB8A5DC8E2E9}" srcOrd="0" destOrd="0" presId="urn:microsoft.com/office/officeart/2018/5/layout/IconCircleLabelList"/>
    <dgm:cxn modelId="{0E0243A3-6568-49AA-AA68-3F3C201BAC88}" type="presParOf" srcId="{01EAD020-52F6-4E33-B746-E39172229829}" destId="{57C617E6-00D5-4FCB-AA06-5B8C914A166B}" srcOrd="0" destOrd="0" presId="urn:microsoft.com/office/officeart/2018/5/layout/IconCircleLabelList"/>
    <dgm:cxn modelId="{13FC9693-EF15-48B3-B5FF-2A0665698158}" type="presParOf" srcId="{57C617E6-00D5-4FCB-AA06-5B8C914A166B}" destId="{57B9401E-E2B0-4A6A-AD1E-3D8FAB9030E4}" srcOrd="0" destOrd="0" presId="urn:microsoft.com/office/officeart/2018/5/layout/IconCircleLabelList"/>
    <dgm:cxn modelId="{C1180A1F-7D39-42A0-81CD-8123D3971D13}" type="presParOf" srcId="{57C617E6-00D5-4FCB-AA06-5B8C914A166B}" destId="{35F1B0F2-6027-4B36-A66D-ECA97C6DBAAD}" srcOrd="1" destOrd="0" presId="urn:microsoft.com/office/officeart/2018/5/layout/IconCircleLabelList"/>
    <dgm:cxn modelId="{BFB98592-95CC-4390-87A5-913D770E95C5}" type="presParOf" srcId="{57C617E6-00D5-4FCB-AA06-5B8C914A166B}" destId="{71DCFE88-BDF7-4F89-BEBE-76B37DAAE699}" srcOrd="2" destOrd="0" presId="urn:microsoft.com/office/officeart/2018/5/layout/IconCircleLabelList"/>
    <dgm:cxn modelId="{A7322E69-B834-4A53-865D-039ACA752D9C}" type="presParOf" srcId="{57C617E6-00D5-4FCB-AA06-5B8C914A166B}" destId="{3BC2BD53-0100-4317-9D42-B8CA6416721E}" srcOrd="3" destOrd="0" presId="urn:microsoft.com/office/officeart/2018/5/layout/IconCircleLabelList"/>
    <dgm:cxn modelId="{717322B1-F258-42CA-A146-DF9969943D40}" type="presParOf" srcId="{01EAD020-52F6-4E33-B746-E39172229829}" destId="{B2F13BBC-021E-413D-AC5B-BBECE11F6E83}" srcOrd="1" destOrd="0" presId="urn:microsoft.com/office/officeart/2018/5/layout/IconCircleLabelList"/>
    <dgm:cxn modelId="{5DED8CC4-9108-4C7C-97D7-FC6EC2CC0467}" type="presParOf" srcId="{01EAD020-52F6-4E33-B746-E39172229829}" destId="{E70DAA01-74E7-4305-ACCF-50BBE1BBB798}" srcOrd="2" destOrd="0" presId="urn:microsoft.com/office/officeart/2018/5/layout/IconCircleLabelList"/>
    <dgm:cxn modelId="{872F3F30-C9C8-478D-88AF-ECBEA8347DF0}" type="presParOf" srcId="{E70DAA01-74E7-4305-ACCF-50BBE1BBB798}" destId="{D991B43A-57D4-4ADE-9403-1E0AD6FF2677}" srcOrd="0" destOrd="0" presId="urn:microsoft.com/office/officeart/2018/5/layout/IconCircleLabelList"/>
    <dgm:cxn modelId="{AAB5DC58-1D5A-4204-81CB-FB072D8368E9}" type="presParOf" srcId="{E70DAA01-74E7-4305-ACCF-50BBE1BBB798}" destId="{2E4024E9-AB57-47D5-9B5A-EF7E4B4E87EF}" srcOrd="1" destOrd="0" presId="urn:microsoft.com/office/officeart/2018/5/layout/IconCircleLabelList"/>
    <dgm:cxn modelId="{719CB01E-87DC-495B-A5E3-17BCD07366FA}" type="presParOf" srcId="{E70DAA01-74E7-4305-ACCF-50BBE1BBB798}" destId="{C2DEAAF3-5A7E-4B12-922E-60AE60ADFC90}" srcOrd="2" destOrd="0" presId="urn:microsoft.com/office/officeart/2018/5/layout/IconCircleLabelList"/>
    <dgm:cxn modelId="{210D69E5-593B-4045-9B07-205BC9DA25C6}" type="presParOf" srcId="{E70DAA01-74E7-4305-ACCF-50BBE1BBB798}" destId="{6331D389-1F8C-4B99-A00C-DB8A5DC8E2E9}" srcOrd="3" destOrd="0" presId="urn:microsoft.com/office/officeart/2018/5/layout/IconCircleLabelList"/>
    <dgm:cxn modelId="{F93F6446-8F5A-42F7-90F6-34D6FBE4A376}" type="presParOf" srcId="{01EAD020-52F6-4E33-B746-E39172229829}" destId="{AD7CAB23-1F01-4D48-9595-532A8B2C2BB0}" srcOrd="3" destOrd="0" presId="urn:microsoft.com/office/officeart/2018/5/layout/IconCircleLabelList"/>
    <dgm:cxn modelId="{580B9B4B-7D39-4757-94C8-AF64D150D596}" type="presParOf" srcId="{01EAD020-52F6-4E33-B746-E39172229829}" destId="{FB563914-8BF5-4C20-AFE7-7595380DF944}" srcOrd="4" destOrd="0" presId="urn:microsoft.com/office/officeart/2018/5/layout/IconCircleLabelList"/>
    <dgm:cxn modelId="{96BF6241-2FEF-4B9C-A02F-B0C100E0FE36}" type="presParOf" srcId="{FB563914-8BF5-4C20-AFE7-7595380DF944}" destId="{78967476-428E-4CB5-90F5-10BC4F04B4E0}" srcOrd="0" destOrd="0" presId="urn:microsoft.com/office/officeart/2018/5/layout/IconCircleLabelList"/>
    <dgm:cxn modelId="{53B7CF54-0C6E-49FD-A308-426F36DAE74A}" type="presParOf" srcId="{FB563914-8BF5-4C20-AFE7-7595380DF944}" destId="{1A7FE9AF-C7E7-4E67-BDC3-AAFE3074E8C2}" srcOrd="1" destOrd="0" presId="urn:microsoft.com/office/officeart/2018/5/layout/IconCircleLabelList"/>
    <dgm:cxn modelId="{9F32BE74-2699-4184-8DD1-CD5D7B83009F}" type="presParOf" srcId="{FB563914-8BF5-4C20-AFE7-7595380DF944}" destId="{84AC7EE9-CA89-4055-956B-BF22F6AC2A2B}" srcOrd="2" destOrd="0" presId="urn:microsoft.com/office/officeart/2018/5/layout/IconCircleLabelList"/>
    <dgm:cxn modelId="{1742DA31-ADB0-47B5-9263-4E8014728F75}" type="presParOf" srcId="{FB563914-8BF5-4C20-AFE7-7595380DF944}" destId="{1B1E1DE4-A44F-46DD-B68C-7CC491CE5E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99A8EF-8481-4DA5-904F-8F354FF227B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44BEF44-5726-4429-854E-62591A0DDBA2}">
      <dgm:prSet/>
      <dgm:spPr/>
      <dgm:t>
        <a:bodyPr/>
        <a:lstStyle/>
        <a:p>
          <a:pPr>
            <a:defRPr cap="all"/>
          </a:pPr>
          <a:r>
            <a:rPr lang="en-US"/>
            <a:t>docker container run -it - start new container interactively</a:t>
          </a:r>
        </a:p>
      </dgm:t>
    </dgm:pt>
    <dgm:pt modelId="{FC417977-0D5B-4639-85CB-663BC55340DB}" type="parTrans" cxnId="{E466BC5A-16C3-476F-82F2-F6BF7BB2A8A0}">
      <dgm:prSet/>
      <dgm:spPr/>
      <dgm:t>
        <a:bodyPr/>
        <a:lstStyle/>
        <a:p>
          <a:endParaRPr lang="en-US"/>
        </a:p>
      </dgm:t>
    </dgm:pt>
    <dgm:pt modelId="{9E68FAD0-99B7-4C4A-A500-D5A53F7A0D55}" type="sibTrans" cxnId="{E466BC5A-16C3-476F-82F2-F6BF7BB2A8A0}">
      <dgm:prSet/>
      <dgm:spPr/>
      <dgm:t>
        <a:bodyPr/>
        <a:lstStyle/>
        <a:p>
          <a:endParaRPr lang="en-US"/>
        </a:p>
      </dgm:t>
    </dgm:pt>
    <dgm:pt modelId="{6FF1EA8D-3832-41B5-8DC7-E5A1BC6FDB33}">
      <dgm:prSet/>
      <dgm:spPr/>
      <dgm:t>
        <a:bodyPr/>
        <a:lstStyle/>
        <a:p>
          <a:pPr>
            <a:defRPr cap="all"/>
          </a:pPr>
          <a:r>
            <a:rPr lang="en-US"/>
            <a:t>docker container exec -it - run additional command in existing container</a:t>
          </a:r>
        </a:p>
      </dgm:t>
    </dgm:pt>
    <dgm:pt modelId="{7DD6FAD1-18DE-40DC-93A1-079BB2D0F81C}" type="parTrans" cxnId="{43ED6A80-FBE6-4210-A116-F4E8E6915351}">
      <dgm:prSet/>
      <dgm:spPr/>
      <dgm:t>
        <a:bodyPr/>
        <a:lstStyle/>
        <a:p>
          <a:endParaRPr lang="en-US"/>
        </a:p>
      </dgm:t>
    </dgm:pt>
    <dgm:pt modelId="{8FC9AA91-0753-4E44-A040-781FED3C56CB}" type="sibTrans" cxnId="{43ED6A80-FBE6-4210-A116-F4E8E6915351}">
      <dgm:prSet/>
      <dgm:spPr/>
      <dgm:t>
        <a:bodyPr/>
        <a:lstStyle/>
        <a:p>
          <a:endParaRPr lang="en-US"/>
        </a:p>
      </dgm:t>
    </dgm:pt>
    <dgm:pt modelId="{77FEA9B3-9753-4CBC-B4A8-B2AC3E7E5779}">
      <dgm:prSet/>
      <dgm:spPr/>
      <dgm:t>
        <a:bodyPr/>
        <a:lstStyle/>
        <a:p>
          <a:pPr>
            <a:defRPr cap="all"/>
          </a:pPr>
          <a:r>
            <a:rPr lang="en-US"/>
            <a:t>Different Linux distros in containers</a:t>
          </a:r>
        </a:p>
      </dgm:t>
    </dgm:pt>
    <dgm:pt modelId="{53ED4092-3C65-40CC-BE16-1186C1AD61CC}" type="parTrans" cxnId="{6A359BB4-D9FE-40A4-8C7A-C81EF6558DA3}">
      <dgm:prSet/>
      <dgm:spPr/>
      <dgm:t>
        <a:bodyPr/>
        <a:lstStyle/>
        <a:p>
          <a:endParaRPr lang="en-US"/>
        </a:p>
      </dgm:t>
    </dgm:pt>
    <dgm:pt modelId="{AE214E14-065A-4922-845E-2E266BBCDED4}" type="sibTrans" cxnId="{6A359BB4-D9FE-40A4-8C7A-C81EF6558DA3}">
      <dgm:prSet/>
      <dgm:spPr/>
      <dgm:t>
        <a:bodyPr/>
        <a:lstStyle/>
        <a:p>
          <a:endParaRPr lang="en-US"/>
        </a:p>
      </dgm:t>
    </dgm:pt>
    <dgm:pt modelId="{FB94C2E9-AD92-447F-BB48-C7C8F35FDFA1}" type="pres">
      <dgm:prSet presAssocID="{B199A8EF-8481-4DA5-904F-8F354FF227BD}" presName="root" presStyleCnt="0">
        <dgm:presLayoutVars>
          <dgm:dir/>
          <dgm:resizeHandles val="exact"/>
        </dgm:presLayoutVars>
      </dgm:prSet>
      <dgm:spPr/>
    </dgm:pt>
    <dgm:pt modelId="{4592E1BA-9EC8-443C-996E-257E118A4F33}" type="pres">
      <dgm:prSet presAssocID="{144BEF44-5726-4429-854E-62591A0DDBA2}" presName="compNode" presStyleCnt="0"/>
      <dgm:spPr/>
    </dgm:pt>
    <dgm:pt modelId="{F756ACC2-DF93-4CDE-B76A-2B864784A3D9}" type="pres">
      <dgm:prSet presAssocID="{144BEF44-5726-4429-854E-62591A0DDBA2}" presName="iconBgRect" presStyleLbl="bgShp" presStyleIdx="0" presStyleCnt="3"/>
      <dgm:spPr/>
    </dgm:pt>
    <dgm:pt modelId="{AB7CFD7D-E272-4822-89F5-32FD105BD1F4}" type="pres">
      <dgm:prSet presAssocID="{144BEF44-5726-4429-854E-62591A0DDB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ment truck"/>
        </a:ext>
      </dgm:extLst>
    </dgm:pt>
    <dgm:pt modelId="{1787909A-50AD-4825-A473-35EF462B1052}" type="pres">
      <dgm:prSet presAssocID="{144BEF44-5726-4429-854E-62591A0DDBA2}" presName="spaceRect" presStyleCnt="0"/>
      <dgm:spPr/>
    </dgm:pt>
    <dgm:pt modelId="{1ADCF21C-156B-4F88-9704-A34BCFE0E89A}" type="pres">
      <dgm:prSet presAssocID="{144BEF44-5726-4429-854E-62591A0DDBA2}" presName="textRect" presStyleLbl="revTx" presStyleIdx="0" presStyleCnt="3">
        <dgm:presLayoutVars>
          <dgm:chMax val="1"/>
          <dgm:chPref val="1"/>
        </dgm:presLayoutVars>
      </dgm:prSet>
      <dgm:spPr/>
    </dgm:pt>
    <dgm:pt modelId="{3F369C15-E4DE-485D-9E0F-CC30C83668EB}" type="pres">
      <dgm:prSet presAssocID="{9E68FAD0-99B7-4C4A-A500-D5A53F7A0D55}" presName="sibTrans" presStyleCnt="0"/>
      <dgm:spPr/>
    </dgm:pt>
    <dgm:pt modelId="{093C67CE-B253-4847-A3C2-4B0FC73299BB}" type="pres">
      <dgm:prSet presAssocID="{6FF1EA8D-3832-41B5-8DC7-E5A1BC6FDB33}" presName="compNode" presStyleCnt="0"/>
      <dgm:spPr/>
    </dgm:pt>
    <dgm:pt modelId="{D7C7B5D5-83CE-458D-AEDD-703BEBA8BB88}" type="pres">
      <dgm:prSet presAssocID="{6FF1EA8D-3832-41B5-8DC7-E5A1BC6FDB33}" presName="iconBgRect" presStyleLbl="bgShp" presStyleIdx="1" presStyleCnt="3"/>
      <dgm:spPr/>
    </dgm:pt>
    <dgm:pt modelId="{6A4EA37F-CC69-4DB1-B0BA-E369E5F648A5}" type="pres">
      <dgm:prSet presAssocID="{6FF1EA8D-3832-41B5-8DC7-E5A1BC6FDB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D766DBE-6A31-4E0F-B663-8550405A4433}" type="pres">
      <dgm:prSet presAssocID="{6FF1EA8D-3832-41B5-8DC7-E5A1BC6FDB33}" presName="spaceRect" presStyleCnt="0"/>
      <dgm:spPr/>
    </dgm:pt>
    <dgm:pt modelId="{9A368B81-4186-406B-97FD-25D3F9B0DA9B}" type="pres">
      <dgm:prSet presAssocID="{6FF1EA8D-3832-41B5-8DC7-E5A1BC6FDB33}" presName="textRect" presStyleLbl="revTx" presStyleIdx="1" presStyleCnt="3">
        <dgm:presLayoutVars>
          <dgm:chMax val="1"/>
          <dgm:chPref val="1"/>
        </dgm:presLayoutVars>
      </dgm:prSet>
      <dgm:spPr/>
    </dgm:pt>
    <dgm:pt modelId="{C849B8CF-DEE6-48F9-936B-C7971DBAF680}" type="pres">
      <dgm:prSet presAssocID="{8FC9AA91-0753-4E44-A040-781FED3C56CB}" presName="sibTrans" presStyleCnt="0"/>
      <dgm:spPr/>
    </dgm:pt>
    <dgm:pt modelId="{8D8944B5-6E3B-494A-BCE5-ED9FD5FF07D4}" type="pres">
      <dgm:prSet presAssocID="{77FEA9B3-9753-4CBC-B4A8-B2AC3E7E5779}" presName="compNode" presStyleCnt="0"/>
      <dgm:spPr/>
    </dgm:pt>
    <dgm:pt modelId="{ECBA152B-D1B9-4A09-A47E-ACE7BA5B630E}" type="pres">
      <dgm:prSet presAssocID="{77FEA9B3-9753-4CBC-B4A8-B2AC3E7E5779}" presName="iconBgRect" presStyleLbl="bgShp" presStyleIdx="2" presStyleCnt="3"/>
      <dgm:spPr/>
    </dgm:pt>
    <dgm:pt modelId="{8DF798C7-EA66-48FC-AE32-0FBB2AA3D2C7}" type="pres">
      <dgm:prSet presAssocID="{77FEA9B3-9753-4CBC-B4A8-B2AC3E7E57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548B98-A329-42EB-AAC5-D4DB57BF747B}" type="pres">
      <dgm:prSet presAssocID="{77FEA9B3-9753-4CBC-B4A8-B2AC3E7E5779}" presName="spaceRect" presStyleCnt="0"/>
      <dgm:spPr/>
    </dgm:pt>
    <dgm:pt modelId="{0B91E9CD-B4EC-4357-B477-5518BA512662}" type="pres">
      <dgm:prSet presAssocID="{77FEA9B3-9753-4CBC-B4A8-B2AC3E7E57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62530F-1B6C-4CFD-B8C0-9B8007FE6668}" type="presOf" srcId="{B199A8EF-8481-4DA5-904F-8F354FF227BD}" destId="{FB94C2E9-AD92-447F-BB48-C7C8F35FDFA1}" srcOrd="0" destOrd="0" presId="urn:microsoft.com/office/officeart/2018/5/layout/IconCircleLabelList"/>
    <dgm:cxn modelId="{E466BC5A-16C3-476F-82F2-F6BF7BB2A8A0}" srcId="{B199A8EF-8481-4DA5-904F-8F354FF227BD}" destId="{144BEF44-5726-4429-854E-62591A0DDBA2}" srcOrd="0" destOrd="0" parTransId="{FC417977-0D5B-4639-85CB-663BC55340DB}" sibTransId="{9E68FAD0-99B7-4C4A-A500-D5A53F7A0D55}"/>
    <dgm:cxn modelId="{4D6D3269-8D85-4BCE-9FBF-A54835FF3256}" type="presOf" srcId="{77FEA9B3-9753-4CBC-B4A8-B2AC3E7E5779}" destId="{0B91E9CD-B4EC-4357-B477-5518BA512662}" srcOrd="0" destOrd="0" presId="urn:microsoft.com/office/officeart/2018/5/layout/IconCircleLabelList"/>
    <dgm:cxn modelId="{43ED6A80-FBE6-4210-A116-F4E8E6915351}" srcId="{B199A8EF-8481-4DA5-904F-8F354FF227BD}" destId="{6FF1EA8D-3832-41B5-8DC7-E5A1BC6FDB33}" srcOrd="1" destOrd="0" parTransId="{7DD6FAD1-18DE-40DC-93A1-079BB2D0F81C}" sibTransId="{8FC9AA91-0753-4E44-A040-781FED3C56CB}"/>
    <dgm:cxn modelId="{C8C81191-B196-406F-933B-36A4EAAACC58}" type="presOf" srcId="{144BEF44-5726-4429-854E-62591A0DDBA2}" destId="{1ADCF21C-156B-4F88-9704-A34BCFE0E89A}" srcOrd="0" destOrd="0" presId="urn:microsoft.com/office/officeart/2018/5/layout/IconCircleLabelList"/>
    <dgm:cxn modelId="{CEFC2EA0-23E1-4BD1-B39A-4CABF45C394A}" type="presOf" srcId="{6FF1EA8D-3832-41B5-8DC7-E5A1BC6FDB33}" destId="{9A368B81-4186-406B-97FD-25D3F9B0DA9B}" srcOrd="0" destOrd="0" presId="urn:microsoft.com/office/officeart/2018/5/layout/IconCircleLabelList"/>
    <dgm:cxn modelId="{6A359BB4-D9FE-40A4-8C7A-C81EF6558DA3}" srcId="{B199A8EF-8481-4DA5-904F-8F354FF227BD}" destId="{77FEA9B3-9753-4CBC-B4A8-B2AC3E7E5779}" srcOrd="2" destOrd="0" parTransId="{53ED4092-3C65-40CC-BE16-1186C1AD61CC}" sibTransId="{AE214E14-065A-4922-845E-2E266BBCDED4}"/>
    <dgm:cxn modelId="{AFEE1B82-3943-4BE8-864A-12251E294CC3}" type="presParOf" srcId="{FB94C2E9-AD92-447F-BB48-C7C8F35FDFA1}" destId="{4592E1BA-9EC8-443C-996E-257E118A4F33}" srcOrd="0" destOrd="0" presId="urn:microsoft.com/office/officeart/2018/5/layout/IconCircleLabelList"/>
    <dgm:cxn modelId="{0002BD04-6672-4C79-B010-55C5D7620B11}" type="presParOf" srcId="{4592E1BA-9EC8-443C-996E-257E118A4F33}" destId="{F756ACC2-DF93-4CDE-B76A-2B864784A3D9}" srcOrd="0" destOrd="0" presId="urn:microsoft.com/office/officeart/2018/5/layout/IconCircleLabelList"/>
    <dgm:cxn modelId="{B24807F3-7338-46BB-A72A-A791A1D6F587}" type="presParOf" srcId="{4592E1BA-9EC8-443C-996E-257E118A4F33}" destId="{AB7CFD7D-E272-4822-89F5-32FD105BD1F4}" srcOrd="1" destOrd="0" presId="urn:microsoft.com/office/officeart/2018/5/layout/IconCircleLabelList"/>
    <dgm:cxn modelId="{ED321807-EA79-4B47-BAFD-F62309A2FC5A}" type="presParOf" srcId="{4592E1BA-9EC8-443C-996E-257E118A4F33}" destId="{1787909A-50AD-4825-A473-35EF462B1052}" srcOrd="2" destOrd="0" presId="urn:microsoft.com/office/officeart/2018/5/layout/IconCircleLabelList"/>
    <dgm:cxn modelId="{5EA09D92-DD19-4159-A43B-EED37D354C81}" type="presParOf" srcId="{4592E1BA-9EC8-443C-996E-257E118A4F33}" destId="{1ADCF21C-156B-4F88-9704-A34BCFE0E89A}" srcOrd="3" destOrd="0" presId="urn:microsoft.com/office/officeart/2018/5/layout/IconCircleLabelList"/>
    <dgm:cxn modelId="{8ED391F4-D8AB-4418-8B17-DE9A20D33909}" type="presParOf" srcId="{FB94C2E9-AD92-447F-BB48-C7C8F35FDFA1}" destId="{3F369C15-E4DE-485D-9E0F-CC30C83668EB}" srcOrd="1" destOrd="0" presId="urn:microsoft.com/office/officeart/2018/5/layout/IconCircleLabelList"/>
    <dgm:cxn modelId="{F8C1CC4C-8AE8-4B7B-A225-13A1FDDB127B}" type="presParOf" srcId="{FB94C2E9-AD92-447F-BB48-C7C8F35FDFA1}" destId="{093C67CE-B253-4847-A3C2-4B0FC73299BB}" srcOrd="2" destOrd="0" presId="urn:microsoft.com/office/officeart/2018/5/layout/IconCircleLabelList"/>
    <dgm:cxn modelId="{5C673519-250B-489C-91A2-2BCF69664D27}" type="presParOf" srcId="{093C67CE-B253-4847-A3C2-4B0FC73299BB}" destId="{D7C7B5D5-83CE-458D-AEDD-703BEBA8BB88}" srcOrd="0" destOrd="0" presId="urn:microsoft.com/office/officeart/2018/5/layout/IconCircleLabelList"/>
    <dgm:cxn modelId="{1A2C6D46-6908-4298-BFC2-5F8BA520AFA3}" type="presParOf" srcId="{093C67CE-B253-4847-A3C2-4B0FC73299BB}" destId="{6A4EA37F-CC69-4DB1-B0BA-E369E5F648A5}" srcOrd="1" destOrd="0" presId="urn:microsoft.com/office/officeart/2018/5/layout/IconCircleLabelList"/>
    <dgm:cxn modelId="{913F9FC6-5578-405A-B27D-8CFDD85BEA6D}" type="presParOf" srcId="{093C67CE-B253-4847-A3C2-4B0FC73299BB}" destId="{FD766DBE-6A31-4E0F-B663-8550405A4433}" srcOrd="2" destOrd="0" presId="urn:microsoft.com/office/officeart/2018/5/layout/IconCircleLabelList"/>
    <dgm:cxn modelId="{1146E9F6-0A99-4AC4-B220-E5274B42F102}" type="presParOf" srcId="{093C67CE-B253-4847-A3C2-4B0FC73299BB}" destId="{9A368B81-4186-406B-97FD-25D3F9B0DA9B}" srcOrd="3" destOrd="0" presId="urn:microsoft.com/office/officeart/2018/5/layout/IconCircleLabelList"/>
    <dgm:cxn modelId="{B202B0EF-BA4A-4F63-A8F2-3F2E53A35F7E}" type="presParOf" srcId="{FB94C2E9-AD92-447F-BB48-C7C8F35FDFA1}" destId="{C849B8CF-DEE6-48F9-936B-C7971DBAF680}" srcOrd="3" destOrd="0" presId="urn:microsoft.com/office/officeart/2018/5/layout/IconCircleLabelList"/>
    <dgm:cxn modelId="{F9B490D6-922F-4413-A7F4-97DE0B004FE9}" type="presParOf" srcId="{FB94C2E9-AD92-447F-BB48-C7C8F35FDFA1}" destId="{8D8944B5-6E3B-494A-BCE5-ED9FD5FF07D4}" srcOrd="4" destOrd="0" presId="urn:microsoft.com/office/officeart/2018/5/layout/IconCircleLabelList"/>
    <dgm:cxn modelId="{9D0A4F78-1F1B-4FBB-AAD9-0E9517EC9796}" type="presParOf" srcId="{8D8944B5-6E3B-494A-BCE5-ED9FD5FF07D4}" destId="{ECBA152B-D1B9-4A09-A47E-ACE7BA5B630E}" srcOrd="0" destOrd="0" presId="urn:microsoft.com/office/officeart/2018/5/layout/IconCircleLabelList"/>
    <dgm:cxn modelId="{8F5903FF-BA44-46FA-B5EF-53856776A354}" type="presParOf" srcId="{8D8944B5-6E3B-494A-BCE5-ED9FD5FF07D4}" destId="{8DF798C7-EA66-48FC-AE32-0FBB2AA3D2C7}" srcOrd="1" destOrd="0" presId="urn:microsoft.com/office/officeart/2018/5/layout/IconCircleLabelList"/>
    <dgm:cxn modelId="{F1443BD1-6465-44A8-A86D-E77EDD7F6177}" type="presParOf" srcId="{8D8944B5-6E3B-494A-BCE5-ED9FD5FF07D4}" destId="{9C548B98-A329-42EB-AAC5-D4DB57BF747B}" srcOrd="2" destOrd="0" presId="urn:microsoft.com/office/officeart/2018/5/layout/IconCircleLabelList"/>
    <dgm:cxn modelId="{3A9EA899-9030-484D-AF4D-7A24E94D7054}" type="presParOf" srcId="{8D8944B5-6E3B-494A-BCE5-ED9FD5FF07D4}" destId="{0B91E9CD-B4EC-4357-B477-5518BA51266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439939-8994-4835-B26E-2F66E55B49A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84B821-4C6E-402E-9F33-7D559F92FD97}">
      <dgm:prSet/>
      <dgm:spPr/>
      <dgm:t>
        <a:bodyPr/>
        <a:lstStyle/>
        <a:p>
          <a:pPr>
            <a:defRPr cap="all"/>
          </a:pPr>
          <a:r>
            <a:rPr lang="en-US"/>
            <a:t>Review of docker container run -p</a:t>
          </a:r>
        </a:p>
      </dgm:t>
    </dgm:pt>
    <dgm:pt modelId="{68D7A3E4-5BBA-41C5-8FF9-CD6864C83A1C}" type="parTrans" cxnId="{1325FF6B-843C-42C4-859D-1E818E778B8A}">
      <dgm:prSet/>
      <dgm:spPr/>
      <dgm:t>
        <a:bodyPr/>
        <a:lstStyle/>
        <a:p>
          <a:endParaRPr lang="en-US"/>
        </a:p>
      </dgm:t>
    </dgm:pt>
    <dgm:pt modelId="{610802AD-A31B-4F97-AC8D-5A7F669A4C79}" type="sibTrans" cxnId="{1325FF6B-843C-42C4-859D-1E818E778B8A}">
      <dgm:prSet/>
      <dgm:spPr/>
      <dgm:t>
        <a:bodyPr/>
        <a:lstStyle/>
        <a:p>
          <a:endParaRPr lang="en-US"/>
        </a:p>
      </dgm:t>
    </dgm:pt>
    <dgm:pt modelId="{52901986-B6B9-4751-82A0-552EE420240F}">
      <dgm:prSet/>
      <dgm:spPr/>
      <dgm:t>
        <a:bodyPr/>
        <a:lstStyle/>
        <a:p>
          <a:pPr>
            <a:defRPr cap="all"/>
          </a:pPr>
          <a:r>
            <a:rPr lang="en-US"/>
            <a:t>For local dev/testing, networks usually "just work"</a:t>
          </a:r>
        </a:p>
      </dgm:t>
    </dgm:pt>
    <dgm:pt modelId="{DFD82F5C-22A8-4625-B1E2-4A301BE9E3C0}" type="parTrans" cxnId="{761DEA2F-5F85-4879-BB36-9D4E1C38F603}">
      <dgm:prSet/>
      <dgm:spPr/>
      <dgm:t>
        <a:bodyPr/>
        <a:lstStyle/>
        <a:p>
          <a:endParaRPr lang="en-US"/>
        </a:p>
      </dgm:t>
    </dgm:pt>
    <dgm:pt modelId="{2AB18073-18F8-4E8C-AB8C-FCCF8DDBBA72}" type="sibTrans" cxnId="{761DEA2F-5F85-4879-BB36-9D4E1C38F603}">
      <dgm:prSet/>
      <dgm:spPr/>
      <dgm:t>
        <a:bodyPr/>
        <a:lstStyle/>
        <a:p>
          <a:endParaRPr lang="en-US"/>
        </a:p>
      </dgm:t>
    </dgm:pt>
    <dgm:pt modelId="{3EC43038-14C0-4A21-B2EA-AB06A280DA50}">
      <dgm:prSet/>
      <dgm:spPr/>
      <dgm:t>
        <a:bodyPr/>
        <a:lstStyle/>
        <a:p>
          <a:pPr>
            <a:defRPr cap="all"/>
          </a:pPr>
          <a:r>
            <a:rPr lang="en-US"/>
            <a:t>Quick port check with docker container port &lt;container&gt;</a:t>
          </a:r>
        </a:p>
      </dgm:t>
    </dgm:pt>
    <dgm:pt modelId="{CC37E749-0443-4E8A-B2C1-D8E4B433AF61}" type="parTrans" cxnId="{BA12C434-DA48-4B46-9F2C-D47B45BE56EA}">
      <dgm:prSet/>
      <dgm:spPr/>
      <dgm:t>
        <a:bodyPr/>
        <a:lstStyle/>
        <a:p>
          <a:endParaRPr lang="en-US"/>
        </a:p>
      </dgm:t>
    </dgm:pt>
    <dgm:pt modelId="{5AB72B59-43C7-42F0-9C50-5FC8D81FB923}" type="sibTrans" cxnId="{BA12C434-DA48-4B46-9F2C-D47B45BE56EA}">
      <dgm:prSet/>
      <dgm:spPr/>
      <dgm:t>
        <a:bodyPr/>
        <a:lstStyle/>
        <a:p>
          <a:endParaRPr lang="en-US"/>
        </a:p>
      </dgm:t>
    </dgm:pt>
    <dgm:pt modelId="{978EE9A2-7A74-4311-B696-5AE702061EB0}">
      <dgm:prSet/>
      <dgm:spPr/>
      <dgm:t>
        <a:bodyPr/>
        <a:lstStyle/>
        <a:p>
          <a:pPr>
            <a:defRPr cap="all"/>
          </a:pPr>
          <a:r>
            <a:rPr lang="en-US"/>
            <a:t>Learn concepts of Docker Networking</a:t>
          </a:r>
        </a:p>
      </dgm:t>
    </dgm:pt>
    <dgm:pt modelId="{3EC53922-9D48-4AA2-9F38-4623DEE52F07}" type="parTrans" cxnId="{FDF824D0-B424-4DB3-B567-EE73A000530C}">
      <dgm:prSet/>
      <dgm:spPr/>
      <dgm:t>
        <a:bodyPr/>
        <a:lstStyle/>
        <a:p>
          <a:endParaRPr lang="en-US"/>
        </a:p>
      </dgm:t>
    </dgm:pt>
    <dgm:pt modelId="{8095D9DB-A47E-456A-AB3D-C753B7518186}" type="sibTrans" cxnId="{FDF824D0-B424-4DB3-B567-EE73A000530C}">
      <dgm:prSet/>
      <dgm:spPr/>
      <dgm:t>
        <a:bodyPr/>
        <a:lstStyle/>
        <a:p>
          <a:endParaRPr lang="en-US"/>
        </a:p>
      </dgm:t>
    </dgm:pt>
    <dgm:pt modelId="{28815ED5-C0D4-4942-97CA-DBC4F6B435A0}">
      <dgm:prSet/>
      <dgm:spPr/>
      <dgm:t>
        <a:bodyPr/>
        <a:lstStyle/>
        <a:p>
          <a:pPr>
            <a:defRPr cap="all"/>
          </a:pPr>
          <a:r>
            <a:rPr lang="en-US"/>
            <a:t>Understand how network packets move around Docker</a:t>
          </a:r>
        </a:p>
      </dgm:t>
    </dgm:pt>
    <dgm:pt modelId="{B75C0451-C04B-421C-96FA-AA658DB24C3E}" type="parTrans" cxnId="{16DFF27A-9C91-4E2A-9EB2-16BA3E578DC3}">
      <dgm:prSet/>
      <dgm:spPr/>
      <dgm:t>
        <a:bodyPr/>
        <a:lstStyle/>
        <a:p>
          <a:endParaRPr lang="en-US"/>
        </a:p>
      </dgm:t>
    </dgm:pt>
    <dgm:pt modelId="{01E31E7A-2BE8-40D5-95EA-73A3C780F157}" type="sibTrans" cxnId="{16DFF27A-9C91-4E2A-9EB2-16BA3E578DC3}">
      <dgm:prSet/>
      <dgm:spPr/>
      <dgm:t>
        <a:bodyPr/>
        <a:lstStyle/>
        <a:p>
          <a:endParaRPr lang="en-US"/>
        </a:p>
      </dgm:t>
    </dgm:pt>
    <dgm:pt modelId="{37A6DBC1-CD05-4959-9092-A581F0DEEBC3}" type="pres">
      <dgm:prSet presAssocID="{B1439939-8994-4835-B26E-2F66E55B49AF}" presName="root" presStyleCnt="0">
        <dgm:presLayoutVars>
          <dgm:dir/>
          <dgm:resizeHandles val="exact"/>
        </dgm:presLayoutVars>
      </dgm:prSet>
      <dgm:spPr/>
    </dgm:pt>
    <dgm:pt modelId="{DFADEAC2-703E-424A-8987-F43DB888CBE3}" type="pres">
      <dgm:prSet presAssocID="{4084B821-4C6E-402E-9F33-7D559F92FD97}" presName="compNode" presStyleCnt="0"/>
      <dgm:spPr/>
    </dgm:pt>
    <dgm:pt modelId="{25D4E882-F3D1-46D3-BB64-A70EB6F3F6A8}" type="pres">
      <dgm:prSet presAssocID="{4084B821-4C6E-402E-9F33-7D559F92FD97}" presName="iconBgRect" presStyleLbl="bgShp" presStyleIdx="0" presStyleCnt="5"/>
      <dgm:spPr/>
    </dgm:pt>
    <dgm:pt modelId="{EADAB0CB-F5BA-46ED-856C-2990F0AED302}" type="pres">
      <dgm:prSet presAssocID="{4084B821-4C6E-402E-9F33-7D559F92FD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47D079B-86BA-48D4-B9E7-519819FE434A}" type="pres">
      <dgm:prSet presAssocID="{4084B821-4C6E-402E-9F33-7D559F92FD97}" presName="spaceRect" presStyleCnt="0"/>
      <dgm:spPr/>
    </dgm:pt>
    <dgm:pt modelId="{C3DDF632-E342-402E-A40A-7FAF1D6A4137}" type="pres">
      <dgm:prSet presAssocID="{4084B821-4C6E-402E-9F33-7D559F92FD97}" presName="textRect" presStyleLbl="revTx" presStyleIdx="0" presStyleCnt="5">
        <dgm:presLayoutVars>
          <dgm:chMax val="1"/>
          <dgm:chPref val="1"/>
        </dgm:presLayoutVars>
      </dgm:prSet>
      <dgm:spPr/>
    </dgm:pt>
    <dgm:pt modelId="{B5589C9E-BAF5-4709-950E-45344F11E531}" type="pres">
      <dgm:prSet presAssocID="{610802AD-A31B-4F97-AC8D-5A7F669A4C79}" presName="sibTrans" presStyleCnt="0"/>
      <dgm:spPr/>
    </dgm:pt>
    <dgm:pt modelId="{46811539-7DD1-4D43-986F-FC4C515369FF}" type="pres">
      <dgm:prSet presAssocID="{52901986-B6B9-4751-82A0-552EE420240F}" presName="compNode" presStyleCnt="0"/>
      <dgm:spPr/>
    </dgm:pt>
    <dgm:pt modelId="{3B53B2C6-8604-4EBB-AA80-FE1E727AFC9E}" type="pres">
      <dgm:prSet presAssocID="{52901986-B6B9-4751-82A0-552EE420240F}" presName="iconBgRect" presStyleLbl="bgShp" presStyleIdx="1" presStyleCnt="5"/>
      <dgm:spPr/>
    </dgm:pt>
    <dgm:pt modelId="{36142493-B69C-42FF-ACEB-723EAACDEB15}" type="pres">
      <dgm:prSet presAssocID="{52901986-B6B9-4751-82A0-552EE42024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45172D9-BC8E-45C8-9628-AC8DFF8B0D50}" type="pres">
      <dgm:prSet presAssocID="{52901986-B6B9-4751-82A0-552EE420240F}" presName="spaceRect" presStyleCnt="0"/>
      <dgm:spPr/>
    </dgm:pt>
    <dgm:pt modelId="{ECF1C6E4-F2ED-4575-8D4E-E6F92B5D8F05}" type="pres">
      <dgm:prSet presAssocID="{52901986-B6B9-4751-82A0-552EE420240F}" presName="textRect" presStyleLbl="revTx" presStyleIdx="1" presStyleCnt="5">
        <dgm:presLayoutVars>
          <dgm:chMax val="1"/>
          <dgm:chPref val="1"/>
        </dgm:presLayoutVars>
      </dgm:prSet>
      <dgm:spPr/>
    </dgm:pt>
    <dgm:pt modelId="{A245A3E9-4C97-42F4-B48A-E127C0151E25}" type="pres">
      <dgm:prSet presAssocID="{2AB18073-18F8-4E8C-AB8C-FCCF8DDBBA72}" presName="sibTrans" presStyleCnt="0"/>
      <dgm:spPr/>
    </dgm:pt>
    <dgm:pt modelId="{1B562D65-B3E2-4503-AA10-12464E0F202A}" type="pres">
      <dgm:prSet presAssocID="{3EC43038-14C0-4A21-B2EA-AB06A280DA50}" presName="compNode" presStyleCnt="0"/>
      <dgm:spPr/>
    </dgm:pt>
    <dgm:pt modelId="{CAF67C1F-262D-4495-BCF8-2717F6EFC4C9}" type="pres">
      <dgm:prSet presAssocID="{3EC43038-14C0-4A21-B2EA-AB06A280DA50}" presName="iconBgRect" presStyleLbl="bgShp" presStyleIdx="2" presStyleCnt="5"/>
      <dgm:spPr/>
    </dgm:pt>
    <dgm:pt modelId="{25EE147E-25D8-4292-A370-7E4C936B9039}" type="pres">
      <dgm:prSet presAssocID="{3EC43038-14C0-4A21-B2EA-AB06A280DA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0055ED-A9A5-4D03-B957-B07EE613D2EB}" type="pres">
      <dgm:prSet presAssocID="{3EC43038-14C0-4A21-B2EA-AB06A280DA50}" presName="spaceRect" presStyleCnt="0"/>
      <dgm:spPr/>
    </dgm:pt>
    <dgm:pt modelId="{2B340CC2-B7BA-4C7D-B864-68D454214225}" type="pres">
      <dgm:prSet presAssocID="{3EC43038-14C0-4A21-B2EA-AB06A280DA50}" presName="textRect" presStyleLbl="revTx" presStyleIdx="2" presStyleCnt="5">
        <dgm:presLayoutVars>
          <dgm:chMax val="1"/>
          <dgm:chPref val="1"/>
        </dgm:presLayoutVars>
      </dgm:prSet>
      <dgm:spPr/>
    </dgm:pt>
    <dgm:pt modelId="{BCCF29A4-8F8F-44E3-A648-87826AE03B9F}" type="pres">
      <dgm:prSet presAssocID="{5AB72B59-43C7-42F0-9C50-5FC8D81FB923}" presName="sibTrans" presStyleCnt="0"/>
      <dgm:spPr/>
    </dgm:pt>
    <dgm:pt modelId="{04EC7257-484A-4D77-AD2F-C39C552576BB}" type="pres">
      <dgm:prSet presAssocID="{978EE9A2-7A74-4311-B696-5AE702061EB0}" presName="compNode" presStyleCnt="0"/>
      <dgm:spPr/>
    </dgm:pt>
    <dgm:pt modelId="{376375DA-15B1-46C0-AB47-81FA7C8DD0FC}" type="pres">
      <dgm:prSet presAssocID="{978EE9A2-7A74-4311-B696-5AE702061EB0}" presName="iconBgRect" presStyleLbl="bgShp" presStyleIdx="3" presStyleCnt="5"/>
      <dgm:spPr/>
    </dgm:pt>
    <dgm:pt modelId="{286F72A5-AB48-47CC-9D3E-C4FA583F6ADB}" type="pres">
      <dgm:prSet presAssocID="{978EE9A2-7A74-4311-B696-5AE702061E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EAB95B8-BC0C-477A-AE23-67E774C04FD3}" type="pres">
      <dgm:prSet presAssocID="{978EE9A2-7A74-4311-B696-5AE702061EB0}" presName="spaceRect" presStyleCnt="0"/>
      <dgm:spPr/>
    </dgm:pt>
    <dgm:pt modelId="{9D94E162-4EEA-478F-8B6D-EC169E178B92}" type="pres">
      <dgm:prSet presAssocID="{978EE9A2-7A74-4311-B696-5AE702061EB0}" presName="textRect" presStyleLbl="revTx" presStyleIdx="3" presStyleCnt="5">
        <dgm:presLayoutVars>
          <dgm:chMax val="1"/>
          <dgm:chPref val="1"/>
        </dgm:presLayoutVars>
      </dgm:prSet>
      <dgm:spPr/>
    </dgm:pt>
    <dgm:pt modelId="{A6B3EA04-B60C-489A-9D78-27444F981DF0}" type="pres">
      <dgm:prSet presAssocID="{8095D9DB-A47E-456A-AB3D-C753B7518186}" presName="sibTrans" presStyleCnt="0"/>
      <dgm:spPr/>
    </dgm:pt>
    <dgm:pt modelId="{C3E47682-E270-4018-B033-AD7A1A6097C4}" type="pres">
      <dgm:prSet presAssocID="{28815ED5-C0D4-4942-97CA-DBC4F6B435A0}" presName="compNode" presStyleCnt="0"/>
      <dgm:spPr/>
    </dgm:pt>
    <dgm:pt modelId="{EA49C1DF-2340-4159-8BC8-298982CB7723}" type="pres">
      <dgm:prSet presAssocID="{28815ED5-C0D4-4942-97CA-DBC4F6B435A0}" presName="iconBgRect" presStyleLbl="bgShp" presStyleIdx="4" presStyleCnt="5"/>
      <dgm:spPr/>
    </dgm:pt>
    <dgm:pt modelId="{8A086F6D-CCF4-4195-931A-4CF79B7A80C5}" type="pres">
      <dgm:prSet presAssocID="{28815ED5-C0D4-4942-97CA-DBC4F6B435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8068EB-A74D-4F51-A64A-29D5A945E366}" type="pres">
      <dgm:prSet presAssocID="{28815ED5-C0D4-4942-97CA-DBC4F6B435A0}" presName="spaceRect" presStyleCnt="0"/>
      <dgm:spPr/>
    </dgm:pt>
    <dgm:pt modelId="{B6159F32-D21A-4687-9A42-B798029C39B1}" type="pres">
      <dgm:prSet presAssocID="{28815ED5-C0D4-4942-97CA-DBC4F6B435A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2115107-C491-42CA-9D90-C73BAEB9B8F4}" type="presOf" srcId="{28815ED5-C0D4-4942-97CA-DBC4F6B435A0}" destId="{B6159F32-D21A-4687-9A42-B798029C39B1}" srcOrd="0" destOrd="0" presId="urn:microsoft.com/office/officeart/2018/5/layout/IconCircleLabelList"/>
    <dgm:cxn modelId="{4DABE208-0FA5-4D68-B7A5-6DD805C3A7C5}" type="presOf" srcId="{4084B821-4C6E-402E-9F33-7D559F92FD97}" destId="{C3DDF632-E342-402E-A40A-7FAF1D6A4137}" srcOrd="0" destOrd="0" presId="urn:microsoft.com/office/officeart/2018/5/layout/IconCircleLabelList"/>
    <dgm:cxn modelId="{4E37D61C-4B00-4E7D-9420-0672195DAE22}" type="presOf" srcId="{978EE9A2-7A74-4311-B696-5AE702061EB0}" destId="{9D94E162-4EEA-478F-8B6D-EC169E178B92}" srcOrd="0" destOrd="0" presId="urn:microsoft.com/office/officeart/2018/5/layout/IconCircleLabelList"/>
    <dgm:cxn modelId="{761DEA2F-5F85-4879-BB36-9D4E1C38F603}" srcId="{B1439939-8994-4835-B26E-2F66E55B49AF}" destId="{52901986-B6B9-4751-82A0-552EE420240F}" srcOrd="1" destOrd="0" parTransId="{DFD82F5C-22A8-4625-B1E2-4A301BE9E3C0}" sibTransId="{2AB18073-18F8-4E8C-AB8C-FCCF8DDBBA72}"/>
    <dgm:cxn modelId="{BA12C434-DA48-4B46-9F2C-D47B45BE56EA}" srcId="{B1439939-8994-4835-B26E-2F66E55B49AF}" destId="{3EC43038-14C0-4A21-B2EA-AB06A280DA50}" srcOrd="2" destOrd="0" parTransId="{CC37E749-0443-4E8A-B2C1-D8E4B433AF61}" sibTransId="{5AB72B59-43C7-42F0-9C50-5FC8D81FB923}"/>
    <dgm:cxn modelId="{0F38A157-3530-4EE4-AA49-60B5B1C3A44A}" type="presOf" srcId="{52901986-B6B9-4751-82A0-552EE420240F}" destId="{ECF1C6E4-F2ED-4575-8D4E-E6F92B5D8F05}" srcOrd="0" destOrd="0" presId="urn:microsoft.com/office/officeart/2018/5/layout/IconCircleLabelList"/>
    <dgm:cxn modelId="{1325FF6B-843C-42C4-859D-1E818E778B8A}" srcId="{B1439939-8994-4835-B26E-2F66E55B49AF}" destId="{4084B821-4C6E-402E-9F33-7D559F92FD97}" srcOrd="0" destOrd="0" parTransId="{68D7A3E4-5BBA-41C5-8FF9-CD6864C83A1C}" sibTransId="{610802AD-A31B-4F97-AC8D-5A7F669A4C79}"/>
    <dgm:cxn modelId="{16DFF27A-9C91-4E2A-9EB2-16BA3E578DC3}" srcId="{B1439939-8994-4835-B26E-2F66E55B49AF}" destId="{28815ED5-C0D4-4942-97CA-DBC4F6B435A0}" srcOrd="4" destOrd="0" parTransId="{B75C0451-C04B-421C-96FA-AA658DB24C3E}" sibTransId="{01E31E7A-2BE8-40D5-95EA-73A3C780F157}"/>
    <dgm:cxn modelId="{91167FB5-CC7D-4DEE-9C35-062342A9DEED}" type="presOf" srcId="{B1439939-8994-4835-B26E-2F66E55B49AF}" destId="{37A6DBC1-CD05-4959-9092-A581F0DEEBC3}" srcOrd="0" destOrd="0" presId="urn:microsoft.com/office/officeart/2018/5/layout/IconCircleLabelList"/>
    <dgm:cxn modelId="{FDF824D0-B424-4DB3-B567-EE73A000530C}" srcId="{B1439939-8994-4835-B26E-2F66E55B49AF}" destId="{978EE9A2-7A74-4311-B696-5AE702061EB0}" srcOrd="3" destOrd="0" parTransId="{3EC53922-9D48-4AA2-9F38-4623DEE52F07}" sibTransId="{8095D9DB-A47E-456A-AB3D-C753B7518186}"/>
    <dgm:cxn modelId="{4F4137E8-C0FA-4C8F-9B68-2FCF97AF2C0A}" type="presOf" srcId="{3EC43038-14C0-4A21-B2EA-AB06A280DA50}" destId="{2B340CC2-B7BA-4C7D-B864-68D454214225}" srcOrd="0" destOrd="0" presId="urn:microsoft.com/office/officeart/2018/5/layout/IconCircleLabelList"/>
    <dgm:cxn modelId="{27FB01FC-5BDD-4F6B-BA79-E710C935A6D9}" type="presParOf" srcId="{37A6DBC1-CD05-4959-9092-A581F0DEEBC3}" destId="{DFADEAC2-703E-424A-8987-F43DB888CBE3}" srcOrd="0" destOrd="0" presId="urn:microsoft.com/office/officeart/2018/5/layout/IconCircleLabelList"/>
    <dgm:cxn modelId="{ED96CA37-389D-4D56-AE34-8112FC5C13DA}" type="presParOf" srcId="{DFADEAC2-703E-424A-8987-F43DB888CBE3}" destId="{25D4E882-F3D1-46D3-BB64-A70EB6F3F6A8}" srcOrd="0" destOrd="0" presId="urn:microsoft.com/office/officeart/2018/5/layout/IconCircleLabelList"/>
    <dgm:cxn modelId="{ECA1D7B7-D1C7-4F02-AC64-67F0F35B67B7}" type="presParOf" srcId="{DFADEAC2-703E-424A-8987-F43DB888CBE3}" destId="{EADAB0CB-F5BA-46ED-856C-2990F0AED302}" srcOrd="1" destOrd="0" presId="urn:microsoft.com/office/officeart/2018/5/layout/IconCircleLabelList"/>
    <dgm:cxn modelId="{88A3645E-F076-448D-84FA-2ECF089DC109}" type="presParOf" srcId="{DFADEAC2-703E-424A-8987-F43DB888CBE3}" destId="{147D079B-86BA-48D4-B9E7-519819FE434A}" srcOrd="2" destOrd="0" presId="urn:microsoft.com/office/officeart/2018/5/layout/IconCircleLabelList"/>
    <dgm:cxn modelId="{6976DE32-89A4-4793-BE30-DAF3F4F90E5A}" type="presParOf" srcId="{DFADEAC2-703E-424A-8987-F43DB888CBE3}" destId="{C3DDF632-E342-402E-A40A-7FAF1D6A4137}" srcOrd="3" destOrd="0" presId="urn:microsoft.com/office/officeart/2018/5/layout/IconCircleLabelList"/>
    <dgm:cxn modelId="{9F252019-404A-4D2E-AA5B-35EC29E57D5C}" type="presParOf" srcId="{37A6DBC1-CD05-4959-9092-A581F0DEEBC3}" destId="{B5589C9E-BAF5-4709-950E-45344F11E531}" srcOrd="1" destOrd="0" presId="urn:microsoft.com/office/officeart/2018/5/layout/IconCircleLabelList"/>
    <dgm:cxn modelId="{24DFAD28-6994-4E8A-918D-A268D9F306D9}" type="presParOf" srcId="{37A6DBC1-CD05-4959-9092-A581F0DEEBC3}" destId="{46811539-7DD1-4D43-986F-FC4C515369FF}" srcOrd="2" destOrd="0" presId="urn:microsoft.com/office/officeart/2018/5/layout/IconCircleLabelList"/>
    <dgm:cxn modelId="{9375B67B-2D37-4A51-ADDD-0214E90902B3}" type="presParOf" srcId="{46811539-7DD1-4D43-986F-FC4C515369FF}" destId="{3B53B2C6-8604-4EBB-AA80-FE1E727AFC9E}" srcOrd="0" destOrd="0" presId="urn:microsoft.com/office/officeart/2018/5/layout/IconCircleLabelList"/>
    <dgm:cxn modelId="{42EF716E-1B6B-41FD-B147-0637D6E75C84}" type="presParOf" srcId="{46811539-7DD1-4D43-986F-FC4C515369FF}" destId="{36142493-B69C-42FF-ACEB-723EAACDEB15}" srcOrd="1" destOrd="0" presId="urn:microsoft.com/office/officeart/2018/5/layout/IconCircleLabelList"/>
    <dgm:cxn modelId="{C197089C-0968-47EC-95E6-6C609BCD7877}" type="presParOf" srcId="{46811539-7DD1-4D43-986F-FC4C515369FF}" destId="{745172D9-BC8E-45C8-9628-AC8DFF8B0D50}" srcOrd="2" destOrd="0" presId="urn:microsoft.com/office/officeart/2018/5/layout/IconCircleLabelList"/>
    <dgm:cxn modelId="{942867C1-8C44-4F89-A05D-AE7773BC4DB3}" type="presParOf" srcId="{46811539-7DD1-4D43-986F-FC4C515369FF}" destId="{ECF1C6E4-F2ED-4575-8D4E-E6F92B5D8F05}" srcOrd="3" destOrd="0" presId="urn:microsoft.com/office/officeart/2018/5/layout/IconCircleLabelList"/>
    <dgm:cxn modelId="{41989E8C-773F-4C34-B39B-585E79056E90}" type="presParOf" srcId="{37A6DBC1-CD05-4959-9092-A581F0DEEBC3}" destId="{A245A3E9-4C97-42F4-B48A-E127C0151E25}" srcOrd="3" destOrd="0" presId="urn:microsoft.com/office/officeart/2018/5/layout/IconCircleLabelList"/>
    <dgm:cxn modelId="{5F91BD03-A7A8-4163-97B5-C449CF6568EF}" type="presParOf" srcId="{37A6DBC1-CD05-4959-9092-A581F0DEEBC3}" destId="{1B562D65-B3E2-4503-AA10-12464E0F202A}" srcOrd="4" destOrd="0" presId="urn:microsoft.com/office/officeart/2018/5/layout/IconCircleLabelList"/>
    <dgm:cxn modelId="{4F4BB103-FE32-41C7-A0EE-6F6F61276DE0}" type="presParOf" srcId="{1B562D65-B3E2-4503-AA10-12464E0F202A}" destId="{CAF67C1F-262D-4495-BCF8-2717F6EFC4C9}" srcOrd="0" destOrd="0" presId="urn:microsoft.com/office/officeart/2018/5/layout/IconCircleLabelList"/>
    <dgm:cxn modelId="{8054A4C0-07AC-4677-8702-3276CFFB222A}" type="presParOf" srcId="{1B562D65-B3E2-4503-AA10-12464E0F202A}" destId="{25EE147E-25D8-4292-A370-7E4C936B9039}" srcOrd="1" destOrd="0" presId="urn:microsoft.com/office/officeart/2018/5/layout/IconCircleLabelList"/>
    <dgm:cxn modelId="{D170E8F1-68AB-41D1-BA8A-CDED0C77FE52}" type="presParOf" srcId="{1B562D65-B3E2-4503-AA10-12464E0F202A}" destId="{CB0055ED-A9A5-4D03-B957-B07EE613D2EB}" srcOrd="2" destOrd="0" presId="urn:microsoft.com/office/officeart/2018/5/layout/IconCircleLabelList"/>
    <dgm:cxn modelId="{64A3E874-4CC3-412B-B283-AB2F9114F803}" type="presParOf" srcId="{1B562D65-B3E2-4503-AA10-12464E0F202A}" destId="{2B340CC2-B7BA-4C7D-B864-68D454214225}" srcOrd="3" destOrd="0" presId="urn:microsoft.com/office/officeart/2018/5/layout/IconCircleLabelList"/>
    <dgm:cxn modelId="{AAAB3F74-C7EB-4DFE-A8CE-F9F9914832A0}" type="presParOf" srcId="{37A6DBC1-CD05-4959-9092-A581F0DEEBC3}" destId="{BCCF29A4-8F8F-44E3-A648-87826AE03B9F}" srcOrd="5" destOrd="0" presId="urn:microsoft.com/office/officeart/2018/5/layout/IconCircleLabelList"/>
    <dgm:cxn modelId="{C0AEF230-2AC1-429B-B34C-B89B74C054B5}" type="presParOf" srcId="{37A6DBC1-CD05-4959-9092-A581F0DEEBC3}" destId="{04EC7257-484A-4D77-AD2F-C39C552576BB}" srcOrd="6" destOrd="0" presId="urn:microsoft.com/office/officeart/2018/5/layout/IconCircleLabelList"/>
    <dgm:cxn modelId="{DE74AF73-D3CB-4457-AE7B-D392066D35F0}" type="presParOf" srcId="{04EC7257-484A-4D77-AD2F-C39C552576BB}" destId="{376375DA-15B1-46C0-AB47-81FA7C8DD0FC}" srcOrd="0" destOrd="0" presId="urn:microsoft.com/office/officeart/2018/5/layout/IconCircleLabelList"/>
    <dgm:cxn modelId="{6DC6EA38-9377-4BB4-A984-B09C88D625BB}" type="presParOf" srcId="{04EC7257-484A-4D77-AD2F-C39C552576BB}" destId="{286F72A5-AB48-47CC-9D3E-C4FA583F6ADB}" srcOrd="1" destOrd="0" presId="urn:microsoft.com/office/officeart/2018/5/layout/IconCircleLabelList"/>
    <dgm:cxn modelId="{861A6ACD-DC7B-4BA9-97E2-9C6DC472EEF6}" type="presParOf" srcId="{04EC7257-484A-4D77-AD2F-C39C552576BB}" destId="{EEAB95B8-BC0C-477A-AE23-67E774C04FD3}" srcOrd="2" destOrd="0" presId="urn:microsoft.com/office/officeart/2018/5/layout/IconCircleLabelList"/>
    <dgm:cxn modelId="{42CCE340-A2FC-4E74-953C-C7DF654257F7}" type="presParOf" srcId="{04EC7257-484A-4D77-AD2F-C39C552576BB}" destId="{9D94E162-4EEA-478F-8B6D-EC169E178B92}" srcOrd="3" destOrd="0" presId="urn:microsoft.com/office/officeart/2018/5/layout/IconCircleLabelList"/>
    <dgm:cxn modelId="{F4C5F848-149C-4E23-9670-0FAD3CA7E4B0}" type="presParOf" srcId="{37A6DBC1-CD05-4959-9092-A581F0DEEBC3}" destId="{A6B3EA04-B60C-489A-9D78-27444F981DF0}" srcOrd="7" destOrd="0" presId="urn:microsoft.com/office/officeart/2018/5/layout/IconCircleLabelList"/>
    <dgm:cxn modelId="{C3F34A5E-88F4-4942-A9D9-022B6CB78C56}" type="presParOf" srcId="{37A6DBC1-CD05-4959-9092-A581F0DEEBC3}" destId="{C3E47682-E270-4018-B033-AD7A1A6097C4}" srcOrd="8" destOrd="0" presId="urn:microsoft.com/office/officeart/2018/5/layout/IconCircleLabelList"/>
    <dgm:cxn modelId="{83537270-518B-4771-9590-6C67376EACCF}" type="presParOf" srcId="{C3E47682-E270-4018-B033-AD7A1A6097C4}" destId="{EA49C1DF-2340-4159-8BC8-298982CB7723}" srcOrd="0" destOrd="0" presId="urn:microsoft.com/office/officeart/2018/5/layout/IconCircleLabelList"/>
    <dgm:cxn modelId="{373962D5-F1F2-40D4-8EAE-49166A0D07BD}" type="presParOf" srcId="{C3E47682-E270-4018-B033-AD7A1A6097C4}" destId="{8A086F6D-CCF4-4195-931A-4CF79B7A80C5}" srcOrd="1" destOrd="0" presId="urn:microsoft.com/office/officeart/2018/5/layout/IconCircleLabelList"/>
    <dgm:cxn modelId="{59D2A41D-F0E0-4583-968D-C839607FD1C2}" type="presParOf" srcId="{C3E47682-E270-4018-B033-AD7A1A6097C4}" destId="{9D8068EB-A74D-4F51-A64A-29D5A945E366}" srcOrd="2" destOrd="0" presId="urn:microsoft.com/office/officeart/2018/5/layout/IconCircleLabelList"/>
    <dgm:cxn modelId="{C51E0406-777D-4E03-86D3-EB49491D51E4}" type="presParOf" srcId="{C3E47682-E270-4018-B033-AD7A1A6097C4}" destId="{B6159F32-D21A-4687-9A42-B798029C39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B9A25AB-A016-439E-ACFD-7D6351B7426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5DEDF7-E5FE-41B1-8F9C-DBEBDD79200F}">
      <dgm:prSet/>
      <dgm:spPr/>
      <dgm:t>
        <a:bodyPr/>
        <a:lstStyle/>
        <a:p>
          <a:r>
            <a:rPr lang="en-US"/>
            <a:t>Each container connected to a private virtual network "bridge"</a:t>
          </a:r>
        </a:p>
      </dgm:t>
    </dgm:pt>
    <dgm:pt modelId="{0571EF04-D47E-434B-9BA8-DBD8270DC2A8}" type="parTrans" cxnId="{F295ACBE-7981-402C-825E-DA096AA56AC7}">
      <dgm:prSet/>
      <dgm:spPr/>
      <dgm:t>
        <a:bodyPr/>
        <a:lstStyle/>
        <a:p>
          <a:endParaRPr lang="en-US"/>
        </a:p>
      </dgm:t>
    </dgm:pt>
    <dgm:pt modelId="{89EB9B9B-4829-4D70-9889-8CD89553F1E5}" type="sibTrans" cxnId="{F295ACBE-7981-402C-825E-DA096AA56AC7}">
      <dgm:prSet/>
      <dgm:spPr/>
      <dgm:t>
        <a:bodyPr/>
        <a:lstStyle/>
        <a:p>
          <a:endParaRPr lang="en-US"/>
        </a:p>
      </dgm:t>
    </dgm:pt>
    <dgm:pt modelId="{B87C884A-D5DE-47B0-8990-0A4D5870C12D}">
      <dgm:prSet/>
      <dgm:spPr/>
      <dgm:t>
        <a:bodyPr/>
        <a:lstStyle/>
        <a:p>
          <a:r>
            <a:rPr lang="en-US"/>
            <a:t>Each virtual network routes through NAT firewall on host IP</a:t>
          </a:r>
        </a:p>
      </dgm:t>
    </dgm:pt>
    <dgm:pt modelId="{1DE0AAB4-096D-453E-9A63-EAB0884449E7}" type="parTrans" cxnId="{CD2D0A1C-48BA-47D4-87D5-4F0540BFE5AD}">
      <dgm:prSet/>
      <dgm:spPr/>
      <dgm:t>
        <a:bodyPr/>
        <a:lstStyle/>
        <a:p>
          <a:endParaRPr lang="en-US"/>
        </a:p>
      </dgm:t>
    </dgm:pt>
    <dgm:pt modelId="{FDCB20FB-3F4C-4A72-8C2B-DA92784DAD1E}" type="sibTrans" cxnId="{CD2D0A1C-48BA-47D4-87D5-4F0540BFE5AD}">
      <dgm:prSet/>
      <dgm:spPr/>
      <dgm:t>
        <a:bodyPr/>
        <a:lstStyle/>
        <a:p>
          <a:endParaRPr lang="en-US"/>
        </a:p>
      </dgm:t>
    </dgm:pt>
    <dgm:pt modelId="{ADB17331-4CDF-4039-9A13-8C666A274F3E}">
      <dgm:prSet/>
      <dgm:spPr/>
      <dgm:t>
        <a:bodyPr/>
        <a:lstStyle/>
        <a:p>
          <a:r>
            <a:rPr lang="en-US"/>
            <a:t>All containers on a virtual network can talk to each other  without -p</a:t>
          </a:r>
        </a:p>
      </dgm:t>
    </dgm:pt>
    <dgm:pt modelId="{9E0B9F26-53DE-4638-ACC3-0BE3C9130B64}" type="parTrans" cxnId="{0A502602-F52D-4725-9BAA-352B25FF687A}">
      <dgm:prSet/>
      <dgm:spPr/>
      <dgm:t>
        <a:bodyPr/>
        <a:lstStyle/>
        <a:p>
          <a:endParaRPr lang="en-US"/>
        </a:p>
      </dgm:t>
    </dgm:pt>
    <dgm:pt modelId="{8777116B-E97D-421C-9909-DB9063750A38}" type="sibTrans" cxnId="{0A502602-F52D-4725-9BAA-352B25FF687A}">
      <dgm:prSet/>
      <dgm:spPr/>
      <dgm:t>
        <a:bodyPr/>
        <a:lstStyle/>
        <a:p>
          <a:endParaRPr lang="en-US"/>
        </a:p>
      </dgm:t>
    </dgm:pt>
    <dgm:pt modelId="{E869319A-72A6-48A1-A32E-00DAC8CAD2F5}">
      <dgm:prSet/>
      <dgm:spPr/>
      <dgm:t>
        <a:bodyPr/>
        <a:lstStyle/>
        <a:p>
          <a:r>
            <a:rPr lang="en-US"/>
            <a:t>Best practice is to create a new virtual network for each app:</a:t>
          </a:r>
        </a:p>
      </dgm:t>
    </dgm:pt>
    <dgm:pt modelId="{5D506C92-0C19-427E-81FA-D9DC2528A951}" type="parTrans" cxnId="{3D9A92B2-B260-4837-B4A7-895A26C613FC}">
      <dgm:prSet/>
      <dgm:spPr/>
      <dgm:t>
        <a:bodyPr/>
        <a:lstStyle/>
        <a:p>
          <a:endParaRPr lang="en-US"/>
        </a:p>
      </dgm:t>
    </dgm:pt>
    <dgm:pt modelId="{E5280EFA-890A-41B9-ADFE-D03513BAFCBA}" type="sibTrans" cxnId="{3D9A92B2-B260-4837-B4A7-895A26C613FC}">
      <dgm:prSet/>
      <dgm:spPr/>
      <dgm:t>
        <a:bodyPr/>
        <a:lstStyle/>
        <a:p>
          <a:endParaRPr lang="en-US"/>
        </a:p>
      </dgm:t>
    </dgm:pt>
    <dgm:pt modelId="{D45EBAC8-C7A6-41D8-B9E8-23055DEC721B}">
      <dgm:prSet/>
      <dgm:spPr/>
      <dgm:t>
        <a:bodyPr/>
        <a:lstStyle/>
        <a:p>
          <a:r>
            <a:rPr lang="en-US"/>
            <a:t>network "my_web_app" for mysql and php/apache containers</a:t>
          </a:r>
        </a:p>
      </dgm:t>
    </dgm:pt>
    <dgm:pt modelId="{FDDD6B5D-B37C-4F0C-BCD2-FA293E68ED65}" type="parTrans" cxnId="{3B8B23CD-7BD8-45CA-ABEE-72BC2ABBA5AD}">
      <dgm:prSet/>
      <dgm:spPr/>
      <dgm:t>
        <a:bodyPr/>
        <a:lstStyle/>
        <a:p>
          <a:endParaRPr lang="en-US"/>
        </a:p>
      </dgm:t>
    </dgm:pt>
    <dgm:pt modelId="{259B1CFC-9EE1-4E94-A24B-328390B83CFE}" type="sibTrans" cxnId="{3B8B23CD-7BD8-45CA-ABEE-72BC2ABBA5AD}">
      <dgm:prSet/>
      <dgm:spPr/>
      <dgm:t>
        <a:bodyPr/>
        <a:lstStyle/>
        <a:p>
          <a:endParaRPr lang="en-US"/>
        </a:p>
      </dgm:t>
    </dgm:pt>
    <dgm:pt modelId="{44D17759-531D-4382-AD43-B1C3EFC871D3}">
      <dgm:prSet/>
      <dgm:spPr/>
      <dgm:t>
        <a:bodyPr/>
        <a:lstStyle/>
        <a:p>
          <a:r>
            <a:rPr lang="en-US"/>
            <a:t>network "my_api" for mongo and nodejs containers</a:t>
          </a:r>
        </a:p>
      </dgm:t>
    </dgm:pt>
    <dgm:pt modelId="{7CEAB4F2-4747-45D8-929A-864044A9289E}" type="parTrans" cxnId="{670C8E2A-BC8B-4A77-B44E-E3B4F36E2F8D}">
      <dgm:prSet/>
      <dgm:spPr/>
      <dgm:t>
        <a:bodyPr/>
        <a:lstStyle/>
        <a:p>
          <a:endParaRPr lang="en-US"/>
        </a:p>
      </dgm:t>
    </dgm:pt>
    <dgm:pt modelId="{49163B08-F813-4452-BC75-AC3C904E2B94}" type="sibTrans" cxnId="{670C8E2A-BC8B-4A77-B44E-E3B4F36E2F8D}">
      <dgm:prSet/>
      <dgm:spPr/>
      <dgm:t>
        <a:bodyPr/>
        <a:lstStyle/>
        <a:p>
          <a:endParaRPr lang="en-US"/>
        </a:p>
      </dgm:t>
    </dgm:pt>
    <dgm:pt modelId="{0717D916-0D61-AF48-82D9-0EBBC1D62364}" type="pres">
      <dgm:prSet presAssocID="{CB9A25AB-A016-439E-ACFD-7D6351B74264}" presName="linear" presStyleCnt="0">
        <dgm:presLayoutVars>
          <dgm:animLvl val="lvl"/>
          <dgm:resizeHandles val="exact"/>
        </dgm:presLayoutVars>
      </dgm:prSet>
      <dgm:spPr/>
    </dgm:pt>
    <dgm:pt modelId="{5FE3F890-EC1B-7540-85A1-5A8617249C6D}" type="pres">
      <dgm:prSet presAssocID="{795DEDF7-E5FE-41B1-8F9C-DBEBDD7920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C0294B-F40E-804B-A586-B4707F8E68F2}" type="pres">
      <dgm:prSet presAssocID="{89EB9B9B-4829-4D70-9889-8CD89553F1E5}" presName="spacer" presStyleCnt="0"/>
      <dgm:spPr/>
    </dgm:pt>
    <dgm:pt modelId="{EC7CCFD9-5979-C749-934B-7F02F8384F8B}" type="pres">
      <dgm:prSet presAssocID="{B87C884A-D5DE-47B0-8990-0A4D5870C1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8C9CBE-8E3A-B74E-926F-6A00628AA9EC}" type="pres">
      <dgm:prSet presAssocID="{FDCB20FB-3F4C-4A72-8C2B-DA92784DAD1E}" presName="spacer" presStyleCnt="0"/>
      <dgm:spPr/>
    </dgm:pt>
    <dgm:pt modelId="{F217F4A1-E502-0041-ACB2-0C3AEBCEC289}" type="pres">
      <dgm:prSet presAssocID="{ADB17331-4CDF-4039-9A13-8C666A274F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4B89E9-2FB0-234A-8F22-8FECE9283173}" type="pres">
      <dgm:prSet presAssocID="{8777116B-E97D-421C-9909-DB9063750A38}" presName="spacer" presStyleCnt="0"/>
      <dgm:spPr/>
    </dgm:pt>
    <dgm:pt modelId="{DB7C6497-69E1-0748-BEA1-750822DDA791}" type="pres">
      <dgm:prSet presAssocID="{E869319A-72A6-48A1-A32E-00DAC8CAD2F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7CEE0AB-9C7A-354B-A32E-AB9370ABDE7E}" type="pres">
      <dgm:prSet presAssocID="{E869319A-72A6-48A1-A32E-00DAC8CAD2F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A502602-F52D-4725-9BAA-352B25FF687A}" srcId="{CB9A25AB-A016-439E-ACFD-7D6351B74264}" destId="{ADB17331-4CDF-4039-9A13-8C666A274F3E}" srcOrd="2" destOrd="0" parTransId="{9E0B9F26-53DE-4638-ACC3-0BE3C9130B64}" sibTransId="{8777116B-E97D-421C-9909-DB9063750A38}"/>
    <dgm:cxn modelId="{822EB00A-74DE-804A-A1FD-EAAA2C8CE65A}" type="presOf" srcId="{44D17759-531D-4382-AD43-B1C3EFC871D3}" destId="{47CEE0AB-9C7A-354B-A32E-AB9370ABDE7E}" srcOrd="0" destOrd="1" presId="urn:microsoft.com/office/officeart/2005/8/layout/vList2"/>
    <dgm:cxn modelId="{6B665C18-50EC-4C46-8D9B-F45B55D39DCB}" type="presOf" srcId="{CB9A25AB-A016-439E-ACFD-7D6351B74264}" destId="{0717D916-0D61-AF48-82D9-0EBBC1D62364}" srcOrd="0" destOrd="0" presId="urn:microsoft.com/office/officeart/2005/8/layout/vList2"/>
    <dgm:cxn modelId="{CD2D0A1C-48BA-47D4-87D5-4F0540BFE5AD}" srcId="{CB9A25AB-A016-439E-ACFD-7D6351B74264}" destId="{B87C884A-D5DE-47B0-8990-0A4D5870C12D}" srcOrd="1" destOrd="0" parTransId="{1DE0AAB4-096D-453E-9A63-EAB0884449E7}" sibTransId="{FDCB20FB-3F4C-4A72-8C2B-DA92784DAD1E}"/>
    <dgm:cxn modelId="{C5EFE623-1C57-6F4D-BFBC-937B7FF2BFC7}" type="presOf" srcId="{B87C884A-D5DE-47B0-8990-0A4D5870C12D}" destId="{EC7CCFD9-5979-C749-934B-7F02F8384F8B}" srcOrd="0" destOrd="0" presId="urn:microsoft.com/office/officeart/2005/8/layout/vList2"/>
    <dgm:cxn modelId="{670C8E2A-BC8B-4A77-B44E-E3B4F36E2F8D}" srcId="{E869319A-72A6-48A1-A32E-00DAC8CAD2F5}" destId="{44D17759-531D-4382-AD43-B1C3EFC871D3}" srcOrd="1" destOrd="0" parTransId="{7CEAB4F2-4747-45D8-929A-864044A9289E}" sibTransId="{49163B08-F813-4452-BC75-AC3C904E2B94}"/>
    <dgm:cxn modelId="{35877B54-E20D-7B4C-ADB0-303223D5CBAA}" type="presOf" srcId="{ADB17331-4CDF-4039-9A13-8C666A274F3E}" destId="{F217F4A1-E502-0041-ACB2-0C3AEBCEC289}" srcOrd="0" destOrd="0" presId="urn:microsoft.com/office/officeart/2005/8/layout/vList2"/>
    <dgm:cxn modelId="{634F375F-A001-3845-A961-557A7696E67E}" type="presOf" srcId="{795DEDF7-E5FE-41B1-8F9C-DBEBDD79200F}" destId="{5FE3F890-EC1B-7540-85A1-5A8617249C6D}" srcOrd="0" destOrd="0" presId="urn:microsoft.com/office/officeart/2005/8/layout/vList2"/>
    <dgm:cxn modelId="{A2BA505F-9EBE-BC4F-822E-7E031264E524}" type="presOf" srcId="{D45EBAC8-C7A6-41D8-B9E8-23055DEC721B}" destId="{47CEE0AB-9C7A-354B-A32E-AB9370ABDE7E}" srcOrd="0" destOrd="0" presId="urn:microsoft.com/office/officeart/2005/8/layout/vList2"/>
    <dgm:cxn modelId="{3D9A92B2-B260-4837-B4A7-895A26C613FC}" srcId="{CB9A25AB-A016-439E-ACFD-7D6351B74264}" destId="{E869319A-72A6-48A1-A32E-00DAC8CAD2F5}" srcOrd="3" destOrd="0" parTransId="{5D506C92-0C19-427E-81FA-D9DC2528A951}" sibTransId="{E5280EFA-890A-41B9-ADFE-D03513BAFCBA}"/>
    <dgm:cxn modelId="{F295ACBE-7981-402C-825E-DA096AA56AC7}" srcId="{CB9A25AB-A016-439E-ACFD-7D6351B74264}" destId="{795DEDF7-E5FE-41B1-8F9C-DBEBDD79200F}" srcOrd="0" destOrd="0" parTransId="{0571EF04-D47E-434B-9BA8-DBD8270DC2A8}" sibTransId="{89EB9B9B-4829-4D70-9889-8CD89553F1E5}"/>
    <dgm:cxn modelId="{3B8B23CD-7BD8-45CA-ABEE-72BC2ABBA5AD}" srcId="{E869319A-72A6-48A1-A32E-00DAC8CAD2F5}" destId="{D45EBAC8-C7A6-41D8-B9E8-23055DEC721B}" srcOrd="0" destOrd="0" parTransId="{FDDD6B5D-B37C-4F0C-BCD2-FA293E68ED65}" sibTransId="{259B1CFC-9EE1-4E94-A24B-328390B83CFE}"/>
    <dgm:cxn modelId="{F73671E6-D0D4-BA4E-B46E-3209EB936B00}" type="presOf" srcId="{E869319A-72A6-48A1-A32E-00DAC8CAD2F5}" destId="{DB7C6497-69E1-0748-BEA1-750822DDA791}" srcOrd="0" destOrd="0" presId="urn:microsoft.com/office/officeart/2005/8/layout/vList2"/>
    <dgm:cxn modelId="{4CE510DB-9DDC-7945-BB62-34DB818B4BBF}" type="presParOf" srcId="{0717D916-0D61-AF48-82D9-0EBBC1D62364}" destId="{5FE3F890-EC1B-7540-85A1-5A8617249C6D}" srcOrd="0" destOrd="0" presId="urn:microsoft.com/office/officeart/2005/8/layout/vList2"/>
    <dgm:cxn modelId="{2EA1A03C-258B-574D-996F-9C768F2B998B}" type="presParOf" srcId="{0717D916-0D61-AF48-82D9-0EBBC1D62364}" destId="{07C0294B-F40E-804B-A586-B4707F8E68F2}" srcOrd="1" destOrd="0" presId="urn:microsoft.com/office/officeart/2005/8/layout/vList2"/>
    <dgm:cxn modelId="{4630293E-B427-284D-B012-6E41BC1575B1}" type="presParOf" srcId="{0717D916-0D61-AF48-82D9-0EBBC1D62364}" destId="{EC7CCFD9-5979-C749-934B-7F02F8384F8B}" srcOrd="2" destOrd="0" presId="urn:microsoft.com/office/officeart/2005/8/layout/vList2"/>
    <dgm:cxn modelId="{D38A4C98-4E0F-2D47-A786-9B17D22E8975}" type="presParOf" srcId="{0717D916-0D61-AF48-82D9-0EBBC1D62364}" destId="{CD8C9CBE-8E3A-B74E-926F-6A00628AA9EC}" srcOrd="3" destOrd="0" presId="urn:microsoft.com/office/officeart/2005/8/layout/vList2"/>
    <dgm:cxn modelId="{AAC820D2-634C-3C47-BFC2-251909DCC53E}" type="presParOf" srcId="{0717D916-0D61-AF48-82D9-0EBBC1D62364}" destId="{F217F4A1-E502-0041-ACB2-0C3AEBCEC289}" srcOrd="4" destOrd="0" presId="urn:microsoft.com/office/officeart/2005/8/layout/vList2"/>
    <dgm:cxn modelId="{5136788F-6993-7A4D-85B4-C933DB32010B}" type="presParOf" srcId="{0717D916-0D61-AF48-82D9-0EBBC1D62364}" destId="{CA4B89E9-2FB0-234A-8F22-8FECE9283173}" srcOrd="5" destOrd="0" presId="urn:microsoft.com/office/officeart/2005/8/layout/vList2"/>
    <dgm:cxn modelId="{F5861925-F1FC-8F4D-86D7-E3CD3D54F02F}" type="presParOf" srcId="{0717D916-0D61-AF48-82D9-0EBBC1D62364}" destId="{DB7C6497-69E1-0748-BEA1-750822DDA791}" srcOrd="6" destOrd="0" presId="urn:microsoft.com/office/officeart/2005/8/layout/vList2"/>
    <dgm:cxn modelId="{0ACCFDDA-6DFD-FA43-998C-6B170879D832}" type="presParOf" srcId="{0717D916-0D61-AF48-82D9-0EBBC1D62364}" destId="{47CEE0AB-9C7A-354B-A32E-AB9370ABDE7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80E7FCC-662A-4D5E-9D27-0A5D89EFB9E2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8C3D3B-49A0-42E8-82BB-00B423643032}">
      <dgm:prSet/>
      <dgm:spPr/>
      <dgm:t>
        <a:bodyPr/>
        <a:lstStyle/>
        <a:p>
          <a:r>
            <a:rPr lang="en-US"/>
            <a:t>"Batteries Included, But Removable"</a:t>
          </a:r>
        </a:p>
      </dgm:t>
    </dgm:pt>
    <dgm:pt modelId="{BF0C7D04-9298-4EC7-88E7-2FAC7C166218}" type="parTrans" cxnId="{0FF55585-4471-41EB-9AE1-79107F007214}">
      <dgm:prSet/>
      <dgm:spPr/>
      <dgm:t>
        <a:bodyPr/>
        <a:lstStyle/>
        <a:p>
          <a:endParaRPr lang="en-US"/>
        </a:p>
      </dgm:t>
    </dgm:pt>
    <dgm:pt modelId="{C6E9A3F9-E928-40DD-BA8D-A37ABDFAB7F5}" type="sibTrans" cxnId="{0FF55585-4471-41EB-9AE1-79107F007214}">
      <dgm:prSet/>
      <dgm:spPr/>
      <dgm:t>
        <a:bodyPr/>
        <a:lstStyle/>
        <a:p>
          <a:endParaRPr lang="en-US"/>
        </a:p>
      </dgm:t>
    </dgm:pt>
    <dgm:pt modelId="{BEB82AE7-B18A-4A46-BB45-B5ECBC58BB0D}">
      <dgm:prSet/>
      <dgm:spPr/>
      <dgm:t>
        <a:bodyPr/>
        <a:lstStyle/>
        <a:p>
          <a:r>
            <a:rPr lang="en-US"/>
            <a:t>Defaults work well in many cases, but easy to swap out parts to  customize it</a:t>
          </a:r>
        </a:p>
      </dgm:t>
    </dgm:pt>
    <dgm:pt modelId="{C08DA247-A888-46B8-BEF9-B6B4FCC0A296}" type="parTrans" cxnId="{F8FFF117-0990-4F27-BD75-E9DE4164CAFA}">
      <dgm:prSet/>
      <dgm:spPr/>
      <dgm:t>
        <a:bodyPr/>
        <a:lstStyle/>
        <a:p>
          <a:endParaRPr lang="en-US"/>
        </a:p>
      </dgm:t>
    </dgm:pt>
    <dgm:pt modelId="{5EE7D1F9-DDC6-46A1-92FA-999B95D89B95}" type="sibTrans" cxnId="{F8FFF117-0990-4F27-BD75-E9DE4164CAFA}">
      <dgm:prSet/>
      <dgm:spPr/>
      <dgm:t>
        <a:bodyPr/>
        <a:lstStyle/>
        <a:p>
          <a:endParaRPr lang="en-US"/>
        </a:p>
      </dgm:t>
    </dgm:pt>
    <dgm:pt modelId="{507C3C52-9B46-480A-8B22-A7266BD9BC6A}">
      <dgm:prSet/>
      <dgm:spPr/>
      <dgm:t>
        <a:bodyPr/>
        <a:lstStyle/>
        <a:p>
          <a:r>
            <a:rPr lang="en-US"/>
            <a:t>Make new virtual networks</a:t>
          </a:r>
        </a:p>
      </dgm:t>
    </dgm:pt>
    <dgm:pt modelId="{175C878C-FFCB-4097-B29D-54C741C65C3C}" type="parTrans" cxnId="{A7D83B8F-FCD6-4A04-96AB-C0F61293CFA7}">
      <dgm:prSet/>
      <dgm:spPr/>
      <dgm:t>
        <a:bodyPr/>
        <a:lstStyle/>
        <a:p>
          <a:endParaRPr lang="en-US"/>
        </a:p>
      </dgm:t>
    </dgm:pt>
    <dgm:pt modelId="{B6494085-2592-4524-B42B-D9BAF64ABCA7}" type="sibTrans" cxnId="{A7D83B8F-FCD6-4A04-96AB-C0F61293CFA7}">
      <dgm:prSet/>
      <dgm:spPr/>
      <dgm:t>
        <a:bodyPr/>
        <a:lstStyle/>
        <a:p>
          <a:endParaRPr lang="en-US"/>
        </a:p>
      </dgm:t>
    </dgm:pt>
    <dgm:pt modelId="{D048D94F-8B7E-4851-B487-192C37A105C5}">
      <dgm:prSet/>
      <dgm:spPr/>
      <dgm:t>
        <a:bodyPr/>
        <a:lstStyle/>
        <a:p>
          <a:r>
            <a:rPr lang="en-US"/>
            <a:t>Attach containers to more then one virtual network (or none)</a:t>
          </a:r>
        </a:p>
      </dgm:t>
    </dgm:pt>
    <dgm:pt modelId="{2F5C67A6-BB2D-4B57-9BC9-08CF6B1E6005}" type="parTrans" cxnId="{6E8A8B91-2D10-4FF8-B5DF-087AF28EDD6B}">
      <dgm:prSet/>
      <dgm:spPr/>
      <dgm:t>
        <a:bodyPr/>
        <a:lstStyle/>
        <a:p>
          <a:endParaRPr lang="en-US"/>
        </a:p>
      </dgm:t>
    </dgm:pt>
    <dgm:pt modelId="{6CF0C15D-9850-4D74-A9E8-95700B6A1E6B}" type="sibTrans" cxnId="{6E8A8B91-2D10-4FF8-B5DF-087AF28EDD6B}">
      <dgm:prSet/>
      <dgm:spPr/>
      <dgm:t>
        <a:bodyPr/>
        <a:lstStyle/>
        <a:p>
          <a:endParaRPr lang="en-US"/>
        </a:p>
      </dgm:t>
    </dgm:pt>
    <dgm:pt modelId="{3CEA9175-E0E2-4A2F-9128-14A2663DE935}">
      <dgm:prSet/>
      <dgm:spPr/>
      <dgm:t>
        <a:bodyPr/>
        <a:lstStyle/>
        <a:p>
          <a:r>
            <a:rPr lang="en-US"/>
            <a:t>Skip virtual networks and use host IP (--net=host)</a:t>
          </a:r>
        </a:p>
      </dgm:t>
    </dgm:pt>
    <dgm:pt modelId="{37129125-B9D7-484A-A9B2-40CA5AFE2F2D}" type="parTrans" cxnId="{2F9FA3F0-76C9-49A8-A9A1-738DA5BD007D}">
      <dgm:prSet/>
      <dgm:spPr/>
      <dgm:t>
        <a:bodyPr/>
        <a:lstStyle/>
        <a:p>
          <a:endParaRPr lang="en-US"/>
        </a:p>
      </dgm:t>
    </dgm:pt>
    <dgm:pt modelId="{966F522E-D0F1-4E9A-8C20-EF569B323BF5}" type="sibTrans" cxnId="{2F9FA3F0-76C9-49A8-A9A1-738DA5BD007D}">
      <dgm:prSet/>
      <dgm:spPr/>
      <dgm:t>
        <a:bodyPr/>
        <a:lstStyle/>
        <a:p>
          <a:endParaRPr lang="en-US"/>
        </a:p>
      </dgm:t>
    </dgm:pt>
    <dgm:pt modelId="{7933AF3E-B788-424A-AB09-912B8832D1F5}">
      <dgm:prSet/>
      <dgm:spPr/>
      <dgm:t>
        <a:bodyPr/>
        <a:lstStyle/>
        <a:p>
          <a:r>
            <a:rPr lang="en-US"/>
            <a:t>Use different Docker network drivers to gain new abilities</a:t>
          </a:r>
        </a:p>
      </dgm:t>
    </dgm:pt>
    <dgm:pt modelId="{B115598F-7C39-401D-A307-49CC73CE676D}" type="parTrans" cxnId="{5D0818E4-35C8-4CF4-AD5A-85B2DBF875BD}">
      <dgm:prSet/>
      <dgm:spPr/>
      <dgm:t>
        <a:bodyPr/>
        <a:lstStyle/>
        <a:p>
          <a:endParaRPr lang="en-US"/>
        </a:p>
      </dgm:t>
    </dgm:pt>
    <dgm:pt modelId="{8A650340-2A89-47D9-A025-C6A81EA1F05E}" type="sibTrans" cxnId="{5D0818E4-35C8-4CF4-AD5A-85B2DBF875BD}">
      <dgm:prSet/>
      <dgm:spPr/>
      <dgm:t>
        <a:bodyPr/>
        <a:lstStyle/>
        <a:p>
          <a:endParaRPr lang="en-US"/>
        </a:p>
      </dgm:t>
    </dgm:pt>
    <dgm:pt modelId="{DEF8546F-B970-4E53-9A4D-AA6E0D265286}">
      <dgm:prSet/>
      <dgm:spPr/>
      <dgm:t>
        <a:bodyPr/>
        <a:lstStyle/>
        <a:p>
          <a:r>
            <a:rPr lang="en-US"/>
            <a:t>and much more...</a:t>
          </a:r>
        </a:p>
      </dgm:t>
    </dgm:pt>
    <dgm:pt modelId="{AC9C9114-21BE-4CAF-8C84-2DB6F0B8698D}" type="parTrans" cxnId="{C68763A3-1E2F-4282-AC88-9E87593C77CD}">
      <dgm:prSet/>
      <dgm:spPr/>
      <dgm:t>
        <a:bodyPr/>
        <a:lstStyle/>
        <a:p>
          <a:endParaRPr lang="en-US"/>
        </a:p>
      </dgm:t>
    </dgm:pt>
    <dgm:pt modelId="{C1BC7094-7EDD-4E2C-A703-CCFC05BD04A0}" type="sibTrans" cxnId="{C68763A3-1E2F-4282-AC88-9E87593C77CD}">
      <dgm:prSet/>
      <dgm:spPr/>
      <dgm:t>
        <a:bodyPr/>
        <a:lstStyle/>
        <a:p>
          <a:endParaRPr lang="en-US"/>
        </a:p>
      </dgm:t>
    </dgm:pt>
    <dgm:pt modelId="{011C78A3-5A25-F84D-970C-948626C20525}" type="pres">
      <dgm:prSet presAssocID="{180E7FCC-662A-4D5E-9D27-0A5D89EFB9E2}" presName="diagram" presStyleCnt="0">
        <dgm:presLayoutVars>
          <dgm:dir/>
          <dgm:resizeHandles val="exact"/>
        </dgm:presLayoutVars>
      </dgm:prSet>
      <dgm:spPr/>
    </dgm:pt>
    <dgm:pt modelId="{99D76AAC-F94F-2949-9115-DC6D7FE0425E}" type="pres">
      <dgm:prSet presAssocID="{2C8C3D3B-49A0-42E8-82BB-00B423643032}" presName="node" presStyleLbl="node1" presStyleIdx="0" presStyleCnt="6">
        <dgm:presLayoutVars>
          <dgm:bulletEnabled val="1"/>
        </dgm:presLayoutVars>
      </dgm:prSet>
      <dgm:spPr/>
    </dgm:pt>
    <dgm:pt modelId="{969C514D-1681-374B-8FB9-ADE053FCC1E3}" type="pres">
      <dgm:prSet presAssocID="{C6E9A3F9-E928-40DD-BA8D-A37ABDFAB7F5}" presName="sibTrans" presStyleCnt="0"/>
      <dgm:spPr/>
    </dgm:pt>
    <dgm:pt modelId="{7ACE241B-A4CA-5044-AE08-2C4ABDB6DC35}" type="pres">
      <dgm:prSet presAssocID="{507C3C52-9B46-480A-8B22-A7266BD9BC6A}" presName="node" presStyleLbl="node1" presStyleIdx="1" presStyleCnt="6">
        <dgm:presLayoutVars>
          <dgm:bulletEnabled val="1"/>
        </dgm:presLayoutVars>
      </dgm:prSet>
      <dgm:spPr/>
    </dgm:pt>
    <dgm:pt modelId="{597E7AE8-8383-B644-A89B-307097123541}" type="pres">
      <dgm:prSet presAssocID="{B6494085-2592-4524-B42B-D9BAF64ABCA7}" presName="sibTrans" presStyleCnt="0"/>
      <dgm:spPr/>
    </dgm:pt>
    <dgm:pt modelId="{E391D9B3-DF9D-A940-B2F3-ABFD6C66DDD8}" type="pres">
      <dgm:prSet presAssocID="{D048D94F-8B7E-4851-B487-192C37A105C5}" presName="node" presStyleLbl="node1" presStyleIdx="2" presStyleCnt="6">
        <dgm:presLayoutVars>
          <dgm:bulletEnabled val="1"/>
        </dgm:presLayoutVars>
      </dgm:prSet>
      <dgm:spPr/>
    </dgm:pt>
    <dgm:pt modelId="{7339226E-7431-DC4C-A7A8-90A3EBBD2B3E}" type="pres">
      <dgm:prSet presAssocID="{6CF0C15D-9850-4D74-A9E8-95700B6A1E6B}" presName="sibTrans" presStyleCnt="0"/>
      <dgm:spPr/>
    </dgm:pt>
    <dgm:pt modelId="{71878F2D-7CB2-DD42-AE0A-E8F517511F6C}" type="pres">
      <dgm:prSet presAssocID="{3CEA9175-E0E2-4A2F-9128-14A2663DE935}" presName="node" presStyleLbl="node1" presStyleIdx="3" presStyleCnt="6">
        <dgm:presLayoutVars>
          <dgm:bulletEnabled val="1"/>
        </dgm:presLayoutVars>
      </dgm:prSet>
      <dgm:spPr/>
    </dgm:pt>
    <dgm:pt modelId="{DB17E98D-49E1-9448-8924-A0106F2A725B}" type="pres">
      <dgm:prSet presAssocID="{966F522E-D0F1-4E9A-8C20-EF569B323BF5}" presName="sibTrans" presStyleCnt="0"/>
      <dgm:spPr/>
    </dgm:pt>
    <dgm:pt modelId="{CA12645E-7280-144D-8579-875432955F91}" type="pres">
      <dgm:prSet presAssocID="{7933AF3E-B788-424A-AB09-912B8832D1F5}" presName="node" presStyleLbl="node1" presStyleIdx="4" presStyleCnt="6">
        <dgm:presLayoutVars>
          <dgm:bulletEnabled val="1"/>
        </dgm:presLayoutVars>
      </dgm:prSet>
      <dgm:spPr/>
    </dgm:pt>
    <dgm:pt modelId="{9BD2D4BA-32BD-CC4F-A2AE-761753273DAF}" type="pres">
      <dgm:prSet presAssocID="{8A650340-2A89-47D9-A025-C6A81EA1F05E}" presName="sibTrans" presStyleCnt="0"/>
      <dgm:spPr/>
    </dgm:pt>
    <dgm:pt modelId="{36462983-AAA4-ED4A-BA56-356825C47A98}" type="pres">
      <dgm:prSet presAssocID="{DEF8546F-B970-4E53-9A4D-AA6E0D265286}" presName="node" presStyleLbl="node1" presStyleIdx="5" presStyleCnt="6">
        <dgm:presLayoutVars>
          <dgm:bulletEnabled val="1"/>
        </dgm:presLayoutVars>
      </dgm:prSet>
      <dgm:spPr/>
    </dgm:pt>
  </dgm:ptLst>
  <dgm:cxnLst>
    <dgm:cxn modelId="{F8FFF117-0990-4F27-BD75-E9DE4164CAFA}" srcId="{2C8C3D3B-49A0-42E8-82BB-00B423643032}" destId="{BEB82AE7-B18A-4A46-BB45-B5ECBC58BB0D}" srcOrd="0" destOrd="0" parTransId="{C08DA247-A888-46B8-BEF9-B6B4FCC0A296}" sibTransId="{5EE7D1F9-DDC6-46A1-92FA-999B95D89B95}"/>
    <dgm:cxn modelId="{B87F483C-36E9-DA47-9088-5ED03F8B84F4}" type="presOf" srcId="{BEB82AE7-B18A-4A46-BB45-B5ECBC58BB0D}" destId="{99D76AAC-F94F-2949-9115-DC6D7FE0425E}" srcOrd="0" destOrd="1" presId="urn:microsoft.com/office/officeart/2005/8/layout/default"/>
    <dgm:cxn modelId="{FBA4A83E-CD70-3045-92FF-AA36961A5A01}" type="presOf" srcId="{D048D94F-8B7E-4851-B487-192C37A105C5}" destId="{E391D9B3-DF9D-A940-B2F3-ABFD6C66DDD8}" srcOrd="0" destOrd="0" presId="urn:microsoft.com/office/officeart/2005/8/layout/default"/>
    <dgm:cxn modelId="{9458A65E-F657-BF4F-919C-BB4C29DC7E83}" type="presOf" srcId="{2C8C3D3B-49A0-42E8-82BB-00B423643032}" destId="{99D76AAC-F94F-2949-9115-DC6D7FE0425E}" srcOrd="0" destOrd="0" presId="urn:microsoft.com/office/officeart/2005/8/layout/default"/>
    <dgm:cxn modelId="{0EB9B268-2489-7D44-8813-81E880236A8F}" type="presOf" srcId="{DEF8546F-B970-4E53-9A4D-AA6E0D265286}" destId="{36462983-AAA4-ED4A-BA56-356825C47A98}" srcOrd="0" destOrd="0" presId="urn:microsoft.com/office/officeart/2005/8/layout/default"/>
    <dgm:cxn modelId="{0FF55585-4471-41EB-9AE1-79107F007214}" srcId="{180E7FCC-662A-4D5E-9D27-0A5D89EFB9E2}" destId="{2C8C3D3B-49A0-42E8-82BB-00B423643032}" srcOrd="0" destOrd="0" parTransId="{BF0C7D04-9298-4EC7-88E7-2FAC7C166218}" sibTransId="{C6E9A3F9-E928-40DD-BA8D-A37ABDFAB7F5}"/>
    <dgm:cxn modelId="{A7D83B8F-FCD6-4A04-96AB-C0F61293CFA7}" srcId="{180E7FCC-662A-4D5E-9D27-0A5D89EFB9E2}" destId="{507C3C52-9B46-480A-8B22-A7266BD9BC6A}" srcOrd="1" destOrd="0" parTransId="{175C878C-FFCB-4097-B29D-54C741C65C3C}" sibTransId="{B6494085-2592-4524-B42B-D9BAF64ABCA7}"/>
    <dgm:cxn modelId="{6E8A8B91-2D10-4FF8-B5DF-087AF28EDD6B}" srcId="{180E7FCC-662A-4D5E-9D27-0A5D89EFB9E2}" destId="{D048D94F-8B7E-4851-B487-192C37A105C5}" srcOrd="2" destOrd="0" parTransId="{2F5C67A6-BB2D-4B57-9BC9-08CF6B1E6005}" sibTransId="{6CF0C15D-9850-4D74-A9E8-95700B6A1E6B}"/>
    <dgm:cxn modelId="{797B459E-237C-9645-A9F6-1FDDC64C5B7A}" type="presOf" srcId="{7933AF3E-B788-424A-AB09-912B8832D1F5}" destId="{CA12645E-7280-144D-8579-875432955F91}" srcOrd="0" destOrd="0" presId="urn:microsoft.com/office/officeart/2005/8/layout/default"/>
    <dgm:cxn modelId="{C68763A3-1E2F-4282-AC88-9E87593C77CD}" srcId="{180E7FCC-662A-4D5E-9D27-0A5D89EFB9E2}" destId="{DEF8546F-B970-4E53-9A4D-AA6E0D265286}" srcOrd="5" destOrd="0" parTransId="{AC9C9114-21BE-4CAF-8C84-2DB6F0B8698D}" sibTransId="{C1BC7094-7EDD-4E2C-A703-CCFC05BD04A0}"/>
    <dgm:cxn modelId="{BF0774B5-A225-D641-942C-711E448D5761}" type="presOf" srcId="{507C3C52-9B46-480A-8B22-A7266BD9BC6A}" destId="{7ACE241B-A4CA-5044-AE08-2C4ABDB6DC35}" srcOrd="0" destOrd="0" presId="urn:microsoft.com/office/officeart/2005/8/layout/default"/>
    <dgm:cxn modelId="{DCC846BB-2697-B240-B4E6-034DF956D989}" type="presOf" srcId="{3CEA9175-E0E2-4A2F-9128-14A2663DE935}" destId="{71878F2D-7CB2-DD42-AE0A-E8F517511F6C}" srcOrd="0" destOrd="0" presId="urn:microsoft.com/office/officeart/2005/8/layout/default"/>
    <dgm:cxn modelId="{D146CBD1-8740-094C-9B04-ACF92B0AB4CB}" type="presOf" srcId="{180E7FCC-662A-4D5E-9D27-0A5D89EFB9E2}" destId="{011C78A3-5A25-F84D-970C-948626C20525}" srcOrd="0" destOrd="0" presId="urn:microsoft.com/office/officeart/2005/8/layout/default"/>
    <dgm:cxn modelId="{5D0818E4-35C8-4CF4-AD5A-85B2DBF875BD}" srcId="{180E7FCC-662A-4D5E-9D27-0A5D89EFB9E2}" destId="{7933AF3E-B788-424A-AB09-912B8832D1F5}" srcOrd="4" destOrd="0" parTransId="{B115598F-7C39-401D-A307-49CC73CE676D}" sibTransId="{8A650340-2A89-47D9-A025-C6A81EA1F05E}"/>
    <dgm:cxn modelId="{2F9FA3F0-76C9-49A8-A9A1-738DA5BD007D}" srcId="{180E7FCC-662A-4D5E-9D27-0A5D89EFB9E2}" destId="{3CEA9175-E0E2-4A2F-9128-14A2663DE935}" srcOrd="3" destOrd="0" parTransId="{37129125-B9D7-484A-A9B2-40CA5AFE2F2D}" sibTransId="{966F522E-D0F1-4E9A-8C20-EF569B323BF5}"/>
    <dgm:cxn modelId="{C12F130A-F022-C04E-B9C5-3ABA2A7047BB}" type="presParOf" srcId="{011C78A3-5A25-F84D-970C-948626C20525}" destId="{99D76AAC-F94F-2949-9115-DC6D7FE0425E}" srcOrd="0" destOrd="0" presId="urn:microsoft.com/office/officeart/2005/8/layout/default"/>
    <dgm:cxn modelId="{C8A295E4-AE2D-C745-8107-3E3F76D8B7B1}" type="presParOf" srcId="{011C78A3-5A25-F84D-970C-948626C20525}" destId="{969C514D-1681-374B-8FB9-ADE053FCC1E3}" srcOrd="1" destOrd="0" presId="urn:microsoft.com/office/officeart/2005/8/layout/default"/>
    <dgm:cxn modelId="{7D2B0E94-A126-CE4A-8A0E-4B3E3384C57C}" type="presParOf" srcId="{011C78A3-5A25-F84D-970C-948626C20525}" destId="{7ACE241B-A4CA-5044-AE08-2C4ABDB6DC35}" srcOrd="2" destOrd="0" presId="urn:microsoft.com/office/officeart/2005/8/layout/default"/>
    <dgm:cxn modelId="{6F5A0E30-239D-EF4D-BE5F-4198181C9928}" type="presParOf" srcId="{011C78A3-5A25-F84D-970C-948626C20525}" destId="{597E7AE8-8383-B644-A89B-307097123541}" srcOrd="3" destOrd="0" presId="urn:microsoft.com/office/officeart/2005/8/layout/default"/>
    <dgm:cxn modelId="{C3CE9450-BADD-FA42-B7E5-1A32B4DAB76F}" type="presParOf" srcId="{011C78A3-5A25-F84D-970C-948626C20525}" destId="{E391D9B3-DF9D-A940-B2F3-ABFD6C66DDD8}" srcOrd="4" destOrd="0" presId="urn:microsoft.com/office/officeart/2005/8/layout/default"/>
    <dgm:cxn modelId="{6AB29CC2-7EEC-D149-A844-F694E8F357B1}" type="presParOf" srcId="{011C78A3-5A25-F84D-970C-948626C20525}" destId="{7339226E-7431-DC4C-A7A8-90A3EBBD2B3E}" srcOrd="5" destOrd="0" presId="urn:microsoft.com/office/officeart/2005/8/layout/default"/>
    <dgm:cxn modelId="{3DB64C1E-B640-9049-A61C-02A88868DA54}" type="presParOf" srcId="{011C78A3-5A25-F84D-970C-948626C20525}" destId="{71878F2D-7CB2-DD42-AE0A-E8F517511F6C}" srcOrd="6" destOrd="0" presId="urn:microsoft.com/office/officeart/2005/8/layout/default"/>
    <dgm:cxn modelId="{D7D66DA4-630E-5F4D-AD97-A7B48D364B17}" type="presParOf" srcId="{011C78A3-5A25-F84D-970C-948626C20525}" destId="{DB17E98D-49E1-9448-8924-A0106F2A725B}" srcOrd="7" destOrd="0" presId="urn:microsoft.com/office/officeart/2005/8/layout/default"/>
    <dgm:cxn modelId="{91613F2D-D5A2-9142-BCAD-50A51B490F80}" type="presParOf" srcId="{011C78A3-5A25-F84D-970C-948626C20525}" destId="{CA12645E-7280-144D-8579-875432955F91}" srcOrd="8" destOrd="0" presId="urn:microsoft.com/office/officeart/2005/8/layout/default"/>
    <dgm:cxn modelId="{CC96C452-29B3-354D-B72F-4DEBA6ECAB8E}" type="presParOf" srcId="{011C78A3-5A25-F84D-970C-948626C20525}" destId="{9BD2D4BA-32BD-CC4F-A2AE-761753273DAF}" srcOrd="9" destOrd="0" presId="urn:microsoft.com/office/officeart/2005/8/layout/default"/>
    <dgm:cxn modelId="{B7C6F483-80DF-1C42-8947-AB0C24BDDDFB}" type="presParOf" srcId="{011C78A3-5A25-F84D-970C-948626C20525}" destId="{36462983-AAA4-ED4A-BA56-356825C47A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454DB2-27E7-46B8-8BAB-77A97D84914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05F991-0E05-4B13-81A6-BF9A37820A19}">
      <dgm:prSet/>
      <dgm:spPr/>
      <dgm:t>
        <a:bodyPr/>
        <a:lstStyle/>
        <a:p>
          <a:r>
            <a:rPr lang="en-US"/>
            <a:t>Docker Community (free) vs. Docker Enterprise (paid)</a:t>
          </a:r>
        </a:p>
      </dgm:t>
    </dgm:pt>
    <dgm:pt modelId="{6C0DB039-624D-414C-B7FA-4EEC93CA83BD}" type="parTrans" cxnId="{8F7B89BE-2F0F-4D72-9619-62B12C046746}">
      <dgm:prSet/>
      <dgm:spPr/>
      <dgm:t>
        <a:bodyPr/>
        <a:lstStyle/>
        <a:p>
          <a:endParaRPr lang="en-US"/>
        </a:p>
      </dgm:t>
    </dgm:pt>
    <dgm:pt modelId="{C0F4996B-D5F6-43E4-8620-3BBB27E057FE}" type="sibTrans" cxnId="{8F7B89BE-2F0F-4D72-9619-62B12C046746}">
      <dgm:prSet/>
      <dgm:spPr/>
      <dgm:t>
        <a:bodyPr/>
        <a:lstStyle/>
        <a:p>
          <a:endParaRPr lang="en-US"/>
        </a:p>
      </dgm:t>
    </dgm:pt>
    <dgm:pt modelId="{67E972FC-0583-4427-9DA0-519B4872DD8F}">
      <dgm:prSet/>
      <dgm:spPr/>
      <dgm:t>
        <a:bodyPr/>
        <a:lstStyle/>
        <a:p>
          <a:r>
            <a:rPr lang="en-US"/>
            <a:t>Old Name "EE" = Enterprise Edition (same thing)</a:t>
          </a:r>
        </a:p>
      </dgm:t>
    </dgm:pt>
    <dgm:pt modelId="{B5C16A63-4C71-48B0-956D-4613F51DE8CF}" type="parTrans" cxnId="{EF377360-5FF6-4D76-A6A8-032F8BA19C71}">
      <dgm:prSet/>
      <dgm:spPr/>
      <dgm:t>
        <a:bodyPr/>
        <a:lstStyle/>
        <a:p>
          <a:endParaRPr lang="en-US"/>
        </a:p>
      </dgm:t>
    </dgm:pt>
    <dgm:pt modelId="{9A425DAB-4110-434C-8B7D-19EA95E31C56}" type="sibTrans" cxnId="{EF377360-5FF6-4D76-A6A8-032F8BA19C71}">
      <dgm:prSet/>
      <dgm:spPr/>
      <dgm:t>
        <a:bodyPr/>
        <a:lstStyle/>
        <a:p>
          <a:endParaRPr lang="en-US"/>
        </a:p>
      </dgm:t>
    </dgm:pt>
    <dgm:pt modelId="{65EF1F86-303F-4692-8B3B-109B8DABB4A7}">
      <dgm:prSet/>
      <dgm:spPr/>
      <dgm:t>
        <a:bodyPr/>
        <a:lstStyle/>
        <a:p>
          <a:r>
            <a:rPr lang="en-US"/>
            <a:t>Windows Server 2016 comes with Enterprise Basic</a:t>
          </a:r>
        </a:p>
      </dgm:t>
    </dgm:pt>
    <dgm:pt modelId="{5E3FA1AE-D9AA-46C0-A787-F8A1C3CEF460}" type="parTrans" cxnId="{0409722F-714C-4965-B88B-A50314E2AF71}">
      <dgm:prSet/>
      <dgm:spPr/>
      <dgm:t>
        <a:bodyPr/>
        <a:lstStyle/>
        <a:p>
          <a:endParaRPr lang="en-US"/>
        </a:p>
      </dgm:t>
    </dgm:pt>
    <dgm:pt modelId="{6BF970A8-BE30-4AF4-9AE7-CFEE11B39CDD}" type="sibTrans" cxnId="{0409722F-714C-4965-B88B-A50314E2AF71}">
      <dgm:prSet/>
      <dgm:spPr/>
      <dgm:t>
        <a:bodyPr/>
        <a:lstStyle/>
        <a:p>
          <a:endParaRPr lang="en-US"/>
        </a:p>
      </dgm:t>
    </dgm:pt>
    <dgm:pt modelId="{8B0AC1F8-502E-40E8-A722-61F3EBC33078}">
      <dgm:prSet/>
      <dgm:spPr/>
      <dgm:t>
        <a:bodyPr/>
        <a:lstStyle/>
        <a:p>
          <a:r>
            <a:rPr lang="en-US"/>
            <a:t>Linux servers are a target for Enterprise</a:t>
          </a:r>
        </a:p>
      </dgm:t>
    </dgm:pt>
    <dgm:pt modelId="{194C44F3-104E-4B92-B864-B9DF2DC7C33C}" type="parTrans" cxnId="{6D4DDDA1-F9B9-4FF5-A671-6F6EFEB28786}">
      <dgm:prSet/>
      <dgm:spPr/>
      <dgm:t>
        <a:bodyPr/>
        <a:lstStyle/>
        <a:p>
          <a:endParaRPr lang="en-US"/>
        </a:p>
      </dgm:t>
    </dgm:pt>
    <dgm:pt modelId="{5B09A8F2-40D7-48F6-99D8-85358A562B6D}" type="sibTrans" cxnId="{6D4DDDA1-F9B9-4FF5-A671-6F6EFEB28786}">
      <dgm:prSet/>
      <dgm:spPr/>
      <dgm:t>
        <a:bodyPr/>
        <a:lstStyle/>
        <a:p>
          <a:endParaRPr lang="en-US"/>
        </a:p>
      </dgm:t>
    </dgm:pt>
    <dgm:pt modelId="{54E971E8-952D-449C-975F-CD39697757D3}">
      <dgm:prSet/>
      <dgm:spPr/>
      <dgm:t>
        <a:bodyPr/>
        <a:lstStyle/>
        <a:p>
          <a:r>
            <a:rPr lang="en-US"/>
            <a:t>Enterprise also gets you GUI apps like DTR and UCP</a:t>
          </a:r>
        </a:p>
      </dgm:t>
    </dgm:pt>
    <dgm:pt modelId="{8A55B34F-2EDB-4909-9AA9-38602B47CDCB}" type="parTrans" cxnId="{BD9FDBA5-4FAC-46B5-8CE2-60442CDB948C}">
      <dgm:prSet/>
      <dgm:spPr/>
      <dgm:t>
        <a:bodyPr/>
        <a:lstStyle/>
        <a:p>
          <a:endParaRPr lang="en-US"/>
        </a:p>
      </dgm:t>
    </dgm:pt>
    <dgm:pt modelId="{D9B58283-3635-4037-97FB-F8B54835A109}" type="sibTrans" cxnId="{BD9FDBA5-4FAC-46B5-8CE2-60442CDB948C}">
      <dgm:prSet/>
      <dgm:spPr/>
      <dgm:t>
        <a:bodyPr/>
        <a:lstStyle/>
        <a:p>
          <a:endParaRPr lang="en-US"/>
        </a:p>
      </dgm:t>
    </dgm:pt>
    <dgm:pt modelId="{22AC6C36-18D0-41DB-8865-DE7F90A5B9C2}">
      <dgm:prSet/>
      <dgm:spPr/>
      <dgm:t>
        <a:bodyPr/>
        <a:lstStyle/>
        <a:p>
          <a:r>
            <a:rPr lang="en-US"/>
            <a:t>Developers and Sysadmins use Community locally</a:t>
          </a:r>
        </a:p>
      </dgm:t>
    </dgm:pt>
    <dgm:pt modelId="{7A71B8EA-D89F-4D11-852B-FE211E07BBBE}" type="parTrans" cxnId="{DCE3F1FF-2A9E-4576-B30D-B425EDCA44E1}">
      <dgm:prSet/>
      <dgm:spPr/>
      <dgm:t>
        <a:bodyPr/>
        <a:lstStyle/>
        <a:p>
          <a:endParaRPr lang="en-US"/>
        </a:p>
      </dgm:t>
    </dgm:pt>
    <dgm:pt modelId="{388D6791-D94F-4959-AABF-F06054510C5B}" type="sibTrans" cxnId="{DCE3F1FF-2A9E-4576-B30D-B425EDCA44E1}">
      <dgm:prSet/>
      <dgm:spPr/>
      <dgm:t>
        <a:bodyPr/>
        <a:lstStyle/>
        <a:p>
          <a:endParaRPr lang="en-US"/>
        </a:p>
      </dgm:t>
    </dgm:pt>
    <dgm:pt modelId="{5E4758FB-B1A9-E446-B456-5C397685460D}" type="pres">
      <dgm:prSet presAssocID="{28454DB2-27E7-46B8-8BAB-77A97D849144}" presName="vert0" presStyleCnt="0">
        <dgm:presLayoutVars>
          <dgm:dir/>
          <dgm:animOne val="branch"/>
          <dgm:animLvl val="lvl"/>
        </dgm:presLayoutVars>
      </dgm:prSet>
      <dgm:spPr/>
    </dgm:pt>
    <dgm:pt modelId="{CE3A3E49-AAF2-A746-965E-31037FF75595}" type="pres">
      <dgm:prSet presAssocID="{3B05F991-0E05-4B13-81A6-BF9A37820A19}" presName="thickLine" presStyleLbl="alignNode1" presStyleIdx="0" presStyleCnt="6"/>
      <dgm:spPr/>
    </dgm:pt>
    <dgm:pt modelId="{6C8C6889-5CDF-4843-B6A1-DF896881BE7F}" type="pres">
      <dgm:prSet presAssocID="{3B05F991-0E05-4B13-81A6-BF9A37820A19}" presName="horz1" presStyleCnt="0"/>
      <dgm:spPr/>
    </dgm:pt>
    <dgm:pt modelId="{919C05B2-035E-E742-9521-3D486D56EE3D}" type="pres">
      <dgm:prSet presAssocID="{3B05F991-0E05-4B13-81A6-BF9A37820A19}" presName="tx1" presStyleLbl="revTx" presStyleIdx="0" presStyleCnt="6"/>
      <dgm:spPr/>
    </dgm:pt>
    <dgm:pt modelId="{CD729402-239C-264F-8FD1-BFEF73004F0D}" type="pres">
      <dgm:prSet presAssocID="{3B05F991-0E05-4B13-81A6-BF9A37820A19}" presName="vert1" presStyleCnt="0"/>
      <dgm:spPr/>
    </dgm:pt>
    <dgm:pt modelId="{F63713D3-D98A-3149-8150-48F440328035}" type="pres">
      <dgm:prSet presAssocID="{67E972FC-0583-4427-9DA0-519B4872DD8F}" presName="thickLine" presStyleLbl="alignNode1" presStyleIdx="1" presStyleCnt="6"/>
      <dgm:spPr/>
    </dgm:pt>
    <dgm:pt modelId="{02182782-2CF9-994A-B917-CCCA33275EB2}" type="pres">
      <dgm:prSet presAssocID="{67E972FC-0583-4427-9DA0-519B4872DD8F}" presName="horz1" presStyleCnt="0"/>
      <dgm:spPr/>
    </dgm:pt>
    <dgm:pt modelId="{815EAA6A-A641-794D-9515-E5BCA7CA6E5A}" type="pres">
      <dgm:prSet presAssocID="{67E972FC-0583-4427-9DA0-519B4872DD8F}" presName="tx1" presStyleLbl="revTx" presStyleIdx="1" presStyleCnt="6"/>
      <dgm:spPr/>
    </dgm:pt>
    <dgm:pt modelId="{5BC40791-FD5C-474D-A95A-D6812DAE6CEE}" type="pres">
      <dgm:prSet presAssocID="{67E972FC-0583-4427-9DA0-519B4872DD8F}" presName="vert1" presStyleCnt="0"/>
      <dgm:spPr/>
    </dgm:pt>
    <dgm:pt modelId="{E23B4BE9-B3EC-8D46-AF1C-85E10359CC95}" type="pres">
      <dgm:prSet presAssocID="{65EF1F86-303F-4692-8B3B-109B8DABB4A7}" presName="thickLine" presStyleLbl="alignNode1" presStyleIdx="2" presStyleCnt="6"/>
      <dgm:spPr/>
    </dgm:pt>
    <dgm:pt modelId="{55577BDD-0F7C-D84F-AF9F-D91BE96010F0}" type="pres">
      <dgm:prSet presAssocID="{65EF1F86-303F-4692-8B3B-109B8DABB4A7}" presName="horz1" presStyleCnt="0"/>
      <dgm:spPr/>
    </dgm:pt>
    <dgm:pt modelId="{BCBBC7B7-C656-6542-944B-403DDA70AAF4}" type="pres">
      <dgm:prSet presAssocID="{65EF1F86-303F-4692-8B3B-109B8DABB4A7}" presName="tx1" presStyleLbl="revTx" presStyleIdx="2" presStyleCnt="6"/>
      <dgm:spPr/>
    </dgm:pt>
    <dgm:pt modelId="{14395306-2C4A-034B-A218-905814658707}" type="pres">
      <dgm:prSet presAssocID="{65EF1F86-303F-4692-8B3B-109B8DABB4A7}" presName="vert1" presStyleCnt="0"/>
      <dgm:spPr/>
    </dgm:pt>
    <dgm:pt modelId="{BC13A476-7FB7-4644-925B-586E3727113E}" type="pres">
      <dgm:prSet presAssocID="{8B0AC1F8-502E-40E8-A722-61F3EBC33078}" presName="thickLine" presStyleLbl="alignNode1" presStyleIdx="3" presStyleCnt="6"/>
      <dgm:spPr/>
    </dgm:pt>
    <dgm:pt modelId="{6F05EA9F-5C4E-0240-B985-D2F65A75A0AB}" type="pres">
      <dgm:prSet presAssocID="{8B0AC1F8-502E-40E8-A722-61F3EBC33078}" presName="horz1" presStyleCnt="0"/>
      <dgm:spPr/>
    </dgm:pt>
    <dgm:pt modelId="{37E40642-EDDD-6444-88EB-DC33675A6A85}" type="pres">
      <dgm:prSet presAssocID="{8B0AC1F8-502E-40E8-A722-61F3EBC33078}" presName="tx1" presStyleLbl="revTx" presStyleIdx="3" presStyleCnt="6"/>
      <dgm:spPr/>
    </dgm:pt>
    <dgm:pt modelId="{9D45A6B2-2C8E-B243-AC85-EB6C4672EF41}" type="pres">
      <dgm:prSet presAssocID="{8B0AC1F8-502E-40E8-A722-61F3EBC33078}" presName="vert1" presStyleCnt="0"/>
      <dgm:spPr/>
    </dgm:pt>
    <dgm:pt modelId="{72431103-D752-D84F-9974-F8C667863821}" type="pres">
      <dgm:prSet presAssocID="{54E971E8-952D-449C-975F-CD39697757D3}" presName="thickLine" presStyleLbl="alignNode1" presStyleIdx="4" presStyleCnt="6"/>
      <dgm:spPr/>
    </dgm:pt>
    <dgm:pt modelId="{1A37A5BC-87E0-2141-9A05-F7661132ECD6}" type="pres">
      <dgm:prSet presAssocID="{54E971E8-952D-449C-975F-CD39697757D3}" presName="horz1" presStyleCnt="0"/>
      <dgm:spPr/>
    </dgm:pt>
    <dgm:pt modelId="{A10A503A-BC87-AC4B-8A5C-0FA5343F6C0A}" type="pres">
      <dgm:prSet presAssocID="{54E971E8-952D-449C-975F-CD39697757D3}" presName="tx1" presStyleLbl="revTx" presStyleIdx="4" presStyleCnt="6"/>
      <dgm:spPr/>
    </dgm:pt>
    <dgm:pt modelId="{5305DA55-99C2-8444-B758-20B093030F2D}" type="pres">
      <dgm:prSet presAssocID="{54E971E8-952D-449C-975F-CD39697757D3}" presName="vert1" presStyleCnt="0"/>
      <dgm:spPr/>
    </dgm:pt>
    <dgm:pt modelId="{F07B78C0-639B-FE4C-A831-DAFEE496BF41}" type="pres">
      <dgm:prSet presAssocID="{22AC6C36-18D0-41DB-8865-DE7F90A5B9C2}" presName="thickLine" presStyleLbl="alignNode1" presStyleIdx="5" presStyleCnt="6"/>
      <dgm:spPr/>
    </dgm:pt>
    <dgm:pt modelId="{B46407A1-EDA1-CA42-8955-21098BDD581E}" type="pres">
      <dgm:prSet presAssocID="{22AC6C36-18D0-41DB-8865-DE7F90A5B9C2}" presName="horz1" presStyleCnt="0"/>
      <dgm:spPr/>
    </dgm:pt>
    <dgm:pt modelId="{4E85FE60-9D76-7A43-A4E5-276FAE8FA271}" type="pres">
      <dgm:prSet presAssocID="{22AC6C36-18D0-41DB-8865-DE7F90A5B9C2}" presName="tx1" presStyleLbl="revTx" presStyleIdx="5" presStyleCnt="6"/>
      <dgm:spPr/>
    </dgm:pt>
    <dgm:pt modelId="{111F95EB-A01B-B446-8D4C-78C71246A3E0}" type="pres">
      <dgm:prSet presAssocID="{22AC6C36-18D0-41DB-8865-DE7F90A5B9C2}" presName="vert1" presStyleCnt="0"/>
      <dgm:spPr/>
    </dgm:pt>
  </dgm:ptLst>
  <dgm:cxnLst>
    <dgm:cxn modelId="{14EEEC10-ADA1-3941-89DD-4FE2F0BA3B8F}" type="presOf" srcId="{22AC6C36-18D0-41DB-8865-DE7F90A5B9C2}" destId="{4E85FE60-9D76-7A43-A4E5-276FAE8FA271}" srcOrd="0" destOrd="0" presId="urn:microsoft.com/office/officeart/2008/layout/LinedList"/>
    <dgm:cxn modelId="{6858401C-8D08-5747-A236-DD2276FAFF1D}" type="presOf" srcId="{28454DB2-27E7-46B8-8BAB-77A97D849144}" destId="{5E4758FB-B1A9-E446-B456-5C397685460D}" srcOrd="0" destOrd="0" presId="urn:microsoft.com/office/officeart/2008/layout/LinedList"/>
    <dgm:cxn modelId="{0409722F-714C-4965-B88B-A50314E2AF71}" srcId="{28454DB2-27E7-46B8-8BAB-77A97D849144}" destId="{65EF1F86-303F-4692-8B3B-109B8DABB4A7}" srcOrd="2" destOrd="0" parTransId="{5E3FA1AE-D9AA-46C0-A787-F8A1C3CEF460}" sibTransId="{6BF970A8-BE30-4AF4-9AE7-CFEE11B39CDD}"/>
    <dgm:cxn modelId="{DD012633-44AB-6C40-852B-7697D1C4851B}" type="presOf" srcId="{67E972FC-0583-4427-9DA0-519B4872DD8F}" destId="{815EAA6A-A641-794D-9515-E5BCA7CA6E5A}" srcOrd="0" destOrd="0" presId="urn:microsoft.com/office/officeart/2008/layout/LinedList"/>
    <dgm:cxn modelId="{DE95B135-F762-384B-9F97-E4EE5F248DB4}" type="presOf" srcId="{8B0AC1F8-502E-40E8-A722-61F3EBC33078}" destId="{37E40642-EDDD-6444-88EB-DC33675A6A85}" srcOrd="0" destOrd="0" presId="urn:microsoft.com/office/officeart/2008/layout/LinedList"/>
    <dgm:cxn modelId="{710A2942-0A75-574B-B4A1-E525A3C17C50}" type="presOf" srcId="{54E971E8-952D-449C-975F-CD39697757D3}" destId="{A10A503A-BC87-AC4B-8A5C-0FA5343F6C0A}" srcOrd="0" destOrd="0" presId="urn:microsoft.com/office/officeart/2008/layout/LinedList"/>
    <dgm:cxn modelId="{EF377360-5FF6-4D76-A6A8-032F8BA19C71}" srcId="{28454DB2-27E7-46B8-8BAB-77A97D849144}" destId="{67E972FC-0583-4427-9DA0-519B4872DD8F}" srcOrd="1" destOrd="0" parTransId="{B5C16A63-4C71-48B0-956D-4613F51DE8CF}" sibTransId="{9A425DAB-4110-434C-8B7D-19EA95E31C56}"/>
    <dgm:cxn modelId="{F83D186C-F738-094C-8994-7D7C2ED3D69E}" type="presOf" srcId="{3B05F991-0E05-4B13-81A6-BF9A37820A19}" destId="{919C05B2-035E-E742-9521-3D486D56EE3D}" srcOrd="0" destOrd="0" presId="urn:microsoft.com/office/officeart/2008/layout/LinedList"/>
    <dgm:cxn modelId="{FEA4967D-1668-8D40-B516-2B16B4638364}" type="presOf" srcId="{65EF1F86-303F-4692-8B3B-109B8DABB4A7}" destId="{BCBBC7B7-C656-6542-944B-403DDA70AAF4}" srcOrd="0" destOrd="0" presId="urn:microsoft.com/office/officeart/2008/layout/LinedList"/>
    <dgm:cxn modelId="{6D4DDDA1-F9B9-4FF5-A671-6F6EFEB28786}" srcId="{28454DB2-27E7-46B8-8BAB-77A97D849144}" destId="{8B0AC1F8-502E-40E8-A722-61F3EBC33078}" srcOrd="3" destOrd="0" parTransId="{194C44F3-104E-4B92-B864-B9DF2DC7C33C}" sibTransId="{5B09A8F2-40D7-48F6-99D8-85358A562B6D}"/>
    <dgm:cxn modelId="{BD9FDBA5-4FAC-46B5-8CE2-60442CDB948C}" srcId="{28454DB2-27E7-46B8-8BAB-77A97D849144}" destId="{54E971E8-952D-449C-975F-CD39697757D3}" srcOrd="4" destOrd="0" parTransId="{8A55B34F-2EDB-4909-9AA9-38602B47CDCB}" sibTransId="{D9B58283-3635-4037-97FB-F8B54835A109}"/>
    <dgm:cxn modelId="{8F7B89BE-2F0F-4D72-9619-62B12C046746}" srcId="{28454DB2-27E7-46B8-8BAB-77A97D849144}" destId="{3B05F991-0E05-4B13-81A6-BF9A37820A19}" srcOrd="0" destOrd="0" parTransId="{6C0DB039-624D-414C-B7FA-4EEC93CA83BD}" sibTransId="{C0F4996B-D5F6-43E4-8620-3BBB27E057FE}"/>
    <dgm:cxn modelId="{DCE3F1FF-2A9E-4576-B30D-B425EDCA44E1}" srcId="{28454DB2-27E7-46B8-8BAB-77A97D849144}" destId="{22AC6C36-18D0-41DB-8865-DE7F90A5B9C2}" srcOrd="5" destOrd="0" parTransId="{7A71B8EA-D89F-4D11-852B-FE211E07BBBE}" sibTransId="{388D6791-D94F-4959-AABF-F06054510C5B}"/>
    <dgm:cxn modelId="{7F17CE9A-F1B9-BD4C-8FF5-6742B1A29A34}" type="presParOf" srcId="{5E4758FB-B1A9-E446-B456-5C397685460D}" destId="{CE3A3E49-AAF2-A746-965E-31037FF75595}" srcOrd="0" destOrd="0" presId="urn:microsoft.com/office/officeart/2008/layout/LinedList"/>
    <dgm:cxn modelId="{BD99DCE9-C287-B040-8CBC-F6E39FCBC91E}" type="presParOf" srcId="{5E4758FB-B1A9-E446-B456-5C397685460D}" destId="{6C8C6889-5CDF-4843-B6A1-DF896881BE7F}" srcOrd="1" destOrd="0" presId="urn:microsoft.com/office/officeart/2008/layout/LinedList"/>
    <dgm:cxn modelId="{3575C8E1-C64E-5749-BBF5-F7CC1066661B}" type="presParOf" srcId="{6C8C6889-5CDF-4843-B6A1-DF896881BE7F}" destId="{919C05B2-035E-E742-9521-3D486D56EE3D}" srcOrd="0" destOrd="0" presId="urn:microsoft.com/office/officeart/2008/layout/LinedList"/>
    <dgm:cxn modelId="{F18BD4D7-9024-EC46-ACC0-A1B83AAF29D3}" type="presParOf" srcId="{6C8C6889-5CDF-4843-B6A1-DF896881BE7F}" destId="{CD729402-239C-264F-8FD1-BFEF73004F0D}" srcOrd="1" destOrd="0" presId="urn:microsoft.com/office/officeart/2008/layout/LinedList"/>
    <dgm:cxn modelId="{F16A0A8E-01E5-ED4E-B7FB-BA37372D92F1}" type="presParOf" srcId="{5E4758FB-B1A9-E446-B456-5C397685460D}" destId="{F63713D3-D98A-3149-8150-48F440328035}" srcOrd="2" destOrd="0" presId="urn:microsoft.com/office/officeart/2008/layout/LinedList"/>
    <dgm:cxn modelId="{1502821A-4FCF-A748-BC09-962396BC1458}" type="presParOf" srcId="{5E4758FB-B1A9-E446-B456-5C397685460D}" destId="{02182782-2CF9-994A-B917-CCCA33275EB2}" srcOrd="3" destOrd="0" presId="urn:microsoft.com/office/officeart/2008/layout/LinedList"/>
    <dgm:cxn modelId="{A28E7B73-3BCD-BA45-94B6-E54DB403EE24}" type="presParOf" srcId="{02182782-2CF9-994A-B917-CCCA33275EB2}" destId="{815EAA6A-A641-794D-9515-E5BCA7CA6E5A}" srcOrd="0" destOrd="0" presId="urn:microsoft.com/office/officeart/2008/layout/LinedList"/>
    <dgm:cxn modelId="{8FA2D970-636F-2341-933D-CBC76C840499}" type="presParOf" srcId="{02182782-2CF9-994A-B917-CCCA33275EB2}" destId="{5BC40791-FD5C-474D-A95A-D6812DAE6CEE}" srcOrd="1" destOrd="0" presId="urn:microsoft.com/office/officeart/2008/layout/LinedList"/>
    <dgm:cxn modelId="{2E25866E-18D7-BC4D-90AC-CBB314F37B9F}" type="presParOf" srcId="{5E4758FB-B1A9-E446-B456-5C397685460D}" destId="{E23B4BE9-B3EC-8D46-AF1C-85E10359CC95}" srcOrd="4" destOrd="0" presId="urn:microsoft.com/office/officeart/2008/layout/LinedList"/>
    <dgm:cxn modelId="{0638E8B2-DA4F-F44A-9774-5B30D124EE81}" type="presParOf" srcId="{5E4758FB-B1A9-E446-B456-5C397685460D}" destId="{55577BDD-0F7C-D84F-AF9F-D91BE96010F0}" srcOrd="5" destOrd="0" presId="urn:microsoft.com/office/officeart/2008/layout/LinedList"/>
    <dgm:cxn modelId="{75EB6104-5BB3-814B-A7F3-81F3A405F6B6}" type="presParOf" srcId="{55577BDD-0F7C-D84F-AF9F-D91BE96010F0}" destId="{BCBBC7B7-C656-6542-944B-403DDA70AAF4}" srcOrd="0" destOrd="0" presId="urn:microsoft.com/office/officeart/2008/layout/LinedList"/>
    <dgm:cxn modelId="{8696D233-D66F-8B41-B56A-BA4967C3217D}" type="presParOf" srcId="{55577BDD-0F7C-D84F-AF9F-D91BE96010F0}" destId="{14395306-2C4A-034B-A218-905814658707}" srcOrd="1" destOrd="0" presId="urn:microsoft.com/office/officeart/2008/layout/LinedList"/>
    <dgm:cxn modelId="{1C5F2D38-E33D-AF41-8B61-80B9836D6263}" type="presParOf" srcId="{5E4758FB-B1A9-E446-B456-5C397685460D}" destId="{BC13A476-7FB7-4644-925B-586E3727113E}" srcOrd="6" destOrd="0" presId="urn:microsoft.com/office/officeart/2008/layout/LinedList"/>
    <dgm:cxn modelId="{AD0294CB-3F23-1944-95E3-EC1027C0DD1E}" type="presParOf" srcId="{5E4758FB-B1A9-E446-B456-5C397685460D}" destId="{6F05EA9F-5C4E-0240-B985-D2F65A75A0AB}" srcOrd="7" destOrd="0" presId="urn:microsoft.com/office/officeart/2008/layout/LinedList"/>
    <dgm:cxn modelId="{210C16B3-1379-034B-8734-94A9640DAF4D}" type="presParOf" srcId="{6F05EA9F-5C4E-0240-B985-D2F65A75A0AB}" destId="{37E40642-EDDD-6444-88EB-DC33675A6A85}" srcOrd="0" destOrd="0" presId="urn:microsoft.com/office/officeart/2008/layout/LinedList"/>
    <dgm:cxn modelId="{6016F46C-BF60-2C4A-B0FB-EC22A37A0F09}" type="presParOf" srcId="{6F05EA9F-5C4E-0240-B985-D2F65A75A0AB}" destId="{9D45A6B2-2C8E-B243-AC85-EB6C4672EF41}" srcOrd="1" destOrd="0" presId="urn:microsoft.com/office/officeart/2008/layout/LinedList"/>
    <dgm:cxn modelId="{FC67A187-F351-814C-9069-AA41B1FC0281}" type="presParOf" srcId="{5E4758FB-B1A9-E446-B456-5C397685460D}" destId="{72431103-D752-D84F-9974-F8C667863821}" srcOrd="8" destOrd="0" presId="urn:microsoft.com/office/officeart/2008/layout/LinedList"/>
    <dgm:cxn modelId="{A77889D4-C7C5-1844-B040-1875DA00E617}" type="presParOf" srcId="{5E4758FB-B1A9-E446-B456-5C397685460D}" destId="{1A37A5BC-87E0-2141-9A05-F7661132ECD6}" srcOrd="9" destOrd="0" presId="urn:microsoft.com/office/officeart/2008/layout/LinedList"/>
    <dgm:cxn modelId="{04E6CACC-D0E6-7A48-8ED3-76129553B114}" type="presParOf" srcId="{1A37A5BC-87E0-2141-9A05-F7661132ECD6}" destId="{A10A503A-BC87-AC4B-8A5C-0FA5343F6C0A}" srcOrd="0" destOrd="0" presId="urn:microsoft.com/office/officeart/2008/layout/LinedList"/>
    <dgm:cxn modelId="{28888A05-AB90-4649-9719-8E87BB9E6D34}" type="presParOf" srcId="{1A37A5BC-87E0-2141-9A05-F7661132ECD6}" destId="{5305DA55-99C2-8444-B758-20B093030F2D}" srcOrd="1" destOrd="0" presId="urn:microsoft.com/office/officeart/2008/layout/LinedList"/>
    <dgm:cxn modelId="{9F184A76-105E-9542-9FD4-3CE6CFD507D0}" type="presParOf" srcId="{5E4758FB-B1A9-E446-B456-5C397685460D}" destId="{F07B78C0-639B-FE4C-A831-DAFEE496BF41}" srcOrd="10" destOrd="0" presId="urn:microsoft.com/office/officeart/2008/layout/LinedList"/>
    <dgm:cxn modelId="{52CEF400-89C8-3149-ADC1-FAAFA615DF8E}" type="presParOf" srcId="{5E4758FB-B1A9-E446-B456-5C397685460D}" destId="{B46407A1-EDA1-CA42-8955-21098BDD581E}" srcOrd="11" destOrd="0" presId="urn:microsoft.com/office/officeart/2008/layout/LinedList"/>
    <dgm:cxn modelId="{BF877B1E-1F08-F34C-9380-23A57B70384F}" type="presParOf" srcId="{B46407A1-EDA1-CA42-8955-21098BDD581E}" destId="{4E85FE60-9D76-7A43-A4E5-276FAE8FA271}" srcOrd="0" destOrd="0" presId="urn:microsoft.com/office/officeart/2008/layout/LinedList"/>
    <dgm:cxn modelId="{31ACF4B0-2197-144A-B4F9-F7A69F4A3A6A}" type="presParOf" srcId="{B46407A1-EDA1-CA42-8955-21098BDD581E}" destId="{111F95EB-A01B-B446-8D4C-78C71246A3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CC6B50D-3A9C-4841-8438-57AED3152D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B4B0F7-F0AA-4B67-BB1E-D597D8D5BBFF}">
      <dgm:prSet/>
      <dgm:spPr/>
      <dgm:t>
        <a:bodyPr/>
        <a:lstStyle/>
        <a:p>
          <a:r>
            <a:rPr lang="en-US"/>
            <a:t>Show networks docker network ls</a:t>
          </a:r>
        </a:p>
      </dgm:t>
    </dgm:pt>
    <dgm:pt modelId="{9BDA69E9-15B6-44E1-8823-77A4115222CF}" type="parTrans" cxnId="{27CB13DC-F888-4B2F-99BC-8775BA73DED5}">
      <dgm:prSet/>
      <dgm:spPr/>
      <dgm:t>
        <a:bodyPr/>
        <a:lstStyle/>
        <a:p>
          <a:endParaRPr lang="en-US"/>
        </a:p>
      </dgm:t>
    </dgm:pt>
    <dgm:pt modelId="{EB18B987-7BEB-4CE0-B719-A3A859C570CA}" type="sibTrans" cxnId="{27CB13DC-F888-4B2F-99BC-8775BA73DED5}">
      <dgm:prSet/>
      <dgm:spPr/>
      <dgm:t>
        <a:bodyPr/>
        <a:lstStyle/>
        <a:p>
          <a:endParaRPr lang="en-US"/>
        </a:p>
      </dgm:t>
    </dgm:pt>
    <dgm:pt modelId="{74629554-82D8-4214-99FF-F9F9F6B60333}">
      <dgm:prSet/>
      <dgm:spPr/>
      <dgm:t>
        <a:bodyPr/>
        <a:lstStyle/>
        <a:p>
          <a:r>
            <a:rPr lang="en-US"/>
            <a:t>Inspect a network docker network inspect</a:t>
          </a:r>
        </a:p>
      </dgm:t>
    </dgm:pt>
    <dgm:pt modelId="{EE5C7474-2A6C-41D2-88AB-994B7A8141DE}" type="parTrans" cxnId="{E04DB887-116A-40DD-8A95-70CB533993DB}">
      <dgm:prSet/>
      <dgm:spPr/>
      <dgm:t>
        <a:bodyPr/>
        <a:lstStyle/>
        <a:p>
          <a:endParaRPr lang="en-US"/>
        </a:p>
      </dgm:t>
    </dgm:pt>
    <dgm:pt modelId="{4B7CF137-78BB-4045-87DD-073F4BE90880}" type="sibTrans" cxnId="{E04DB887-116A-40DD-8A95-70CB533993DB}">
      <dgm:prSet/>
      <dgm:spPr/>
      <dgm:t>
        <a:bodyPr/>
        <a:lstStyle/>
        <a:p>
          <a:endParaRPr lang="en-US"/>
        </a:p>
      </dgm:t>
    </dgm:pt>
    <dgm:pt modelId="{9CB7E64A-5BC5-4177-89C8-E6B5E3732FC5}">
      <dgm:prSet/>
      <dgm:spPr/>
      <dgm:t>
        <a:bodyPr/>
        <a:lstStyle/>
        <a:p>
          <a:r>
            <a:rPr lang="en-US"/>
            <a:t>Create a network docker network create --driver</a:t>
          </a:r>
        </a:p>
      </dgm:t>
    </dgm:pt>
    <dgm:pt modelId="{229FC5BA-5D04-4D99-B2EC-2CF44DCC98A0}" type="parTrans" cxnId="{4D30DD1D-52F1-42F5-97EF-63736DB81FB2}">
      <dgm:prSet/>
      <dgm:spPr/>
      <dgm:t>
        <a:bodyPr/>
        <a:lstStyle/>
        <a:p>
          <a:endParaRPr lang="en-US"/>
        </a:p>
      </dgm:t>
    </dgm:pt>
    <dgm:pt modelId="{043F9DB7-38FA-4E20-A20A-787145F228AD}" type="sibTrans" cxnId="{4D30DD1D-52F1-42F5-97EF-63736DB81FB2}">
      <dgm:prSet/>
      <dgm:spPr/>
      <dgm:t>
        <a:bodyPr/>
        <a:lstStyle/>
        <a:p>
          <a:endParaRPr lang="en-US"/>
        </a:p>
      </dgm:t>
    </dgm:pt>
    <dgm:pt modelId="{FE106A8E-D614-4F54-AB66-0505AA72F9A7}">
      <dgm:prSet/>
      <dgm:spPr/>
      <dgm:t>
        <a:bodyPr/>
        <a:lstStyle/>
        <a:p>
          <a:r>
            <a:rPr lang="en-US"/>
            <a:t>Attach a network to container docker network connect</a:t>
          </a:r>
        </a:p>
      </dgm:t>
    </dgm:pt>
    <dgm:pt modelId="{0CC19D50-A3DF-4EC9-8CF0-349645CF8888}" type="parTrans" cxnId="{C1EF6C9C-F244-4427-8D01-E5E74B7FA6A0}">
      <dgm:prSet/>
      <dgm:spPr/>
      <dgm:t>
        <a:bodyPr/>
        <a:lstStyle/>
        <a:p>
          <a:endParaRPr lang="en-US"/>
        </a:p>
      </dgm:t>
    </dgm:pt>
    <dgm:pt modelId="{AAE44E43-7139-410E-BAD1-950EB9799621}" type="sibTrans" cxnId="{C1EF6C9C-F244-4427-8D01-E5E74B7FA6A0}">
      <dgm:prSet/>
      <dgm:spPr/>
      <dgm:t>
        <a:bodyPr/>
        <a:lstStyle/>
        <a:p>
          <a:endParaRPr lang="en-US"/>
        </a:p>
      </dgm:t>
    </dgm:pt>
    <dgm:pt modelId="{3C4C9098-54D3-4CCB-9C45-22095F36AE09}">
      <dgm:prSet/>
      <dgm:spPr/>
      <dgm:t>
        <a:bodyPr/>
        <a:lstStyle/>
        <a:p>
          <a:r>
            <a:rPr lang="en-US"/>
            <a:t>Detach a network from container docker network disconnect</a:t>
          </a:r>
        </a:p>
      </dgm:t>
    </dgm:pt>
    <dgm:pt modelId="{7DA6A154-17DE-48EC-98E9-BCD88463D6C3}" type="parTrans" cxnId="{05FD7E1F-4BEB-48EA-A8F0-D0E059884168}">
      <dgm:prSet/>
      <dgm:spPr/>
      <dgm:t>
        <a:bodyPr/>
        <a:lstStyle/>
        <a:p>
          <a:endParaRPr lang="en-US"/>
        </a:p>
      </dgm:t>
    </dgm:pt>
    <dgm:pt modelId="{0D4EFE19-BA69-49D5-87DA-44395C3DCD36}" type="sibTrans" cxnId="{05FD7E1F-4BEB-48EA-A8F0-D0E059884168}">
      <dgm:prSet/>
      <dgm:spPr/>
      <dgm:t>
        <a:bodyPr/>
        <a:lstStyle/>
        <a:p>
          <a:endParaRPr lang="en-US"/>
        </a:p>
      </dgm:t>
    </dgm:pt>
    <dgm:pt modelId="{F1B3E039-6477-4D63-81B3-1CA50CE080B7}" type="pres">
      <dgm:prSet presAssocID="{ACC6B50D-3A9C-4841-8438-57AED3152DDC}" presName="root" presStyleCnt="0">
        <dgm:presLayoutVars>
          <dgm:dir/>
          <dgm:resizeHandles val="exact"/>
        </dgm:presLayoutVars>
      </dgm:prSet>
      <dgm:spPr/>
    </dgm:pt>
    <dgm:pt modelId="{81780770-1AA7-4214-BF50-B35433CCEAB6}" type="pres">
      <dgm:prSet presAssocID="{0FB4B0F7-F0AA-4B67-BB1E-D597D8D5BBFF}" presName="compNode" presStyleCnt="0"/>
      <dgm:spPr/>
    </dgm:pt>
    <dgm:pt modelId="{9ED58677-8406-4BBF-A8B9-8E0326B4F328}" type="pres">
      <dgm:prSet presAssocID="{0FB4B0F7-F0AA-4B67-BB1E-D597D8D5BBFF}" presName="bgRect" presStyleLbl="bgShp" presStyleIdx="0" presStyleCnt="5"/>
      <dgm:spPr/>
    </dgm:pt>
    <dgm:pt modelId="{D30683B7-210E-4333-9613-CA3EAD35F69A}" type="pres">
      <dgm:prSet presAssocID="{0FB4B0F7-F0AA-4B67-BB1E-D597D8D5BB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49DA55B-A8B3-47D7-B59F-A3763F51959E}" type="pres">
      <dgm:prSet presAssocID="{0FB4B0F7-F0AA-4B67-BB1E-D597D8D5BBFF}" presName="spaceRect" presStyleCnt="0"/>
      <dgm:spPr/>
    </dgm:pt>
    <dgm:pt modelId="{89A11844-25A0-432F-BC2D-57FE7903624B}" type="pres">
      <dgm:prSet presAssocID="{0FB4B0F7-F0AA-4B67-BB1E-D597D8D5BBFF}" presName="parTx" presStyleLbl="revTx" presStyleIdx="0" presStyleCnt="5">
        <dgm:presLayoutVars>
          <dgm:chMax val="0"/>
          <dgm:chPref val="0"/>
        </dgm:presLayoutVars>
      </dgm:prSet>
      <dgm:spPr/>
    </dgm:pt>
    <dgm:pt modelId="{9BDC4C37-2A4A-4E81-866C-63391DB0CB9D}" type="pres">
      <dgm:prSet presAssocID="{EB18B987-7BEB-4CE0-B719-A3A859C570CA}" presName="sibTrans" presStyleCnt="0"/>
      <dgm:spPr/>
    </dgm:pt>
    <dgm:pt modelId="{FA3A7B76-F88F-4F4C-9E6C-B2AD8C67162A}" type="pres">
      <dgm:prSet presAssocID="{74629554-82D8-4214-99FF-F9F9F6B60333}" presName="compNode" presStyleCnt="0"/>
      <dgm:spPr/>
    </dgm:pt>
    <dgm:pt modelId="{DE9AFE1C-6FEB-466B-80D1-A163B7F0AF18}" type="pres">
      <dgm:prSet presAssocID="{74629554-82D8-4214-99FF-F9F9F6B60333}" presName="bgRect" presStyleLbl="bgShp" presStyleIdx="1" presStyleCnt="5"/>
      <dgm:spPr/>
    </dgm:pt>
    <dgm:pt modelId="{425CB08F-1CB1-41B1-9786-20C82B4E2075}" type="pres">
      <dgm:prSet presAssocID="{74629554-82D8-4214-99FF-F9F9F6B603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7D0C2CD-24BA-4304-B2A6-ADEFF2220B1A}" type="pres">
      <dgm:prSet presAssocID="{74629554-82D8-4214-99FF-F9F9F6B60333}" presName="spaceRect" presStyleCnt="0"/>
      <dgm:spPr/>
    </dgm:pt>
    <dgm:pt modelId="{4B4BB874-368A-4BA0-A4BC-B7AAB07577CF}" type="pres">
      <dgm:prSet presAssocID="{74629554-82D8-4214-99FF-F9F9F6B60333}" presName="parTx" presStyleLbl="revTx" presStyleIdx="1" presStyleCnt="5">
        <dgm:presLayoutVars>
          <dgm:chMax val="0"/>
          <dgm:chPref val="0"/>
        </dgm:presLayoutVars>
      </dgm:prSet>
      <dgm:spPr/>
    </dgm:pt>
    <dgm:pt modelId="{341D3B28-B574-48FF-AA47-C70BBED6FA8D}" type="pres">
      <dgm:prSet presAssocID="{4B7CF137-78BB-4045-87DD-073F4BE90880}" presName="sibTrans" presStyleCnt="0"/>
      <dgm:spPr/>
    </dgm:pt>
    <dgm:pt modelId="{00FF4C92-DF62-43F4-AEAE-9785CE818E18}" type="pres">
      <dgm:prSet presAssocID="{9CB7E64A-5BC5-4177-89C8-E6B5E3732FC5}" presName="compNode" presStyleCnt="0"/>
      <dgm:spPr/>
    </dgm:pt>
    <dgm:pt modelId="{C214CAB1-7457-4B4A-ACF1-B03A23C87BD9}" type="pres">
      <dgm:prSet presAssocID="{9CB7E64A-5BC5-4177-89C8-E6B5E3732FC5}" presName="bgRect" presStyleLbl="bgShp" presStyleIdx="2" presStyleCnt="5"/>
      <dgm:spPr/>
    </dgm:pt>
    <dgm:pt modelId="{9D9397A5-9D23-450B-A5EF-9C5113048D37}" type="pres">
      <dgm:prSet presAssocID="{9CB7E64A-5BC5-4177-89C8-E6B5E3732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F6CD174B-8CB7-4891-95CA-EFCC2FDD95C0}" type="pres">
      <dgm:prSet presAssocID="{9CB7E64A-5BC5-4177-89C8-E6B5E3732FC5}" presName="spaceRect" presStyleCnt="0"/>
      <dgm:spPr/>
    </dgm:pt>
    <dgm:pt modelId="{7BDFA979-B913-46E7-9F0B-B7CB9966F78A}" type="pres">
      <dgm:prSet presAssocID="{9CB7E64A-5BC5-4177-89C8-E6B5E3732FC5}" presName="parTx" presStyleLbl="revTx" presStyleIdx="2" presStyleCnt="5">
        <dgm:presLayoutVars>
          <dgm:chMax val="0"/>
          <dgm:chPref val="0"/>
        </dgm:presLayoutVars>
      </dgm:prSet>
      <dgm:spPr/>
    </dgm:pt>
    <dgm:pt modelId="{887D0227-9112-4EB2-9DD0-F6C3F1733ED0}" type="pres">
      <dgm:prSet presAssocID="{043F9DB7-38FA-4E20-A20A-787145F228AD}" presName="sibTrans" presStyleCnt="0"/>
      <dgm:spPr/>
    </dgm:pt>
    <dgm:pt modelId="{D7BA27F8-4809-47DD-902C-B95287739944}" type="pres">
      <dgm:prSet presAssocID="{FE106A8E-D614-4F54-AB66-0505AA72F9A7}" presName="compNode" presStyleCnt="0"/>
      <dgm:spPr/>
    </dgm:pt>
    <dgm:pt modelId="{8933EEC5-7CB5-4A76-8707-5FC16F457E95}" type="pres">
      <dgm:prSet presAssocID="{FE106A8E-D614-4F54-AB66-0505AA72F9A7}" presName="bgRect" presStyleLbl="bgShp" presStyleIdx="3" presStyleCnt="5"/>
      <dgm:spPr/>
    </dgm:pt>
    <dgm:pt modelId="{3D98DA2D-092D-4EBB-9488-D3ABE851AD2B}" type="pres">
      <dgm:prSet presAssocID="{FE106A8E-D614-4F54-AB66-0505AA72F9A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4265C13-BEF3-4A29-818C-60A4EADB2380}" type="pres">
      <dgm:prSet presAssocID="{FE106A8E-D614-4F54-AB66-0505AA72F9A7}" presName="spaceRect" presStyleCnt="0"/>
      <dgm:spPr/>
    </dgm:pt>
    <dgm:pt modelId="{E7F0D8B0-FE4A-4DD5-954A-30AEB6028323}" type="pres">
      <dgm:prSet presAssocID="{FE106A8E-D614-4F54-AB66-0505AA72F9A7}" presName="parTx" presStyleLbl="revTx" presStyleIdx="3" presStyleCnt="5">
        <dgm:presLayoutVars>
          <dgm:chMax val="0"/>
          <dgm:chPref val="0"/>
        </dgm:presLayoutVars>
      </dgm:prSet>
      <dgm:spPr/>
    </dgm:pt>
    <dgm:pt modelId="{6A64C2D2-577C-4AB3-BA17-A603A2B2433C}" type="pres">
      <dgm:prSet presAssocID="{AAE44E43-7139-410E-BAD1-950EB9799621}" presName="sibTrans" presStyleCnt="0"/>
      <dgm:spPr/>
    </dgm:pt>
    <dgm:pt modelId="{9B341F17-6BA0-431B-8F58-29AC1F796FA2}" type="pres">
      <dgm:prSet presAssocID="{3C4C9098-54D3-4CCB-9C45-22095F36AE09}" presName="compNode" presStyleCnt="0"/>
      <dgm:spPr/>
    </dgm:pt>
    <dgm:pt modelId="{FB9F5524-EF48-414C-8BC6-A294F85C6478}" type="pres">
      <dgm:prSet presAssocID="{3C4C9098-54D3-4CCB-9C45-22095F36AE09}" presName="bgRect" presStyleLbl="bgShp" presStyleIdx="4" presStyleCnt="5"/>
      <dgm:spPr/>
    </dgm:pt>
    <dgm:pt modelId="{4742EE27-7D2E-4985-9D21-6B8C435C9DE5}" type="pres">
      <dgm:prSet presAssocID="{3C4C9098-54D3-4CCB-9C45-22095F36AE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A989127-02A4-457B-BA92-17FB80E9F7DA}" type="pres">
      <dgm:prSet presAssocID="{3C4C9098-54D3-4CCB-9C45-22095F36AE09}" presName="spaceRect" presStyleCnt="0"/>
      <dgm:spPr/>
    </dgm:pt>
    <dgm:pt modelId="{7AF10642-E1C3-42D3-9D81-A7A708F110DB}" type="pres">
      <dgm:prSet presAssocID="{3C4C9098-54D3-4CCB-9C45-22095F36AE0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DF0815-740D-4D18-8CA8-3E1CAB01EB9D}" type="presOf" srcId="{74629554-82D8-4214-99FF-F9F9F6B60333}" destId="{4B4BB874-368A-4BA0-A4BC-B7AAB07577CF}" srcOrd="0" destOrd="0" presId="urn:microsoft.com/office/officeart/2018/2/layout/IconVerticalSolidList"/>
    <dgm:cxn modelId="{4D30DD1D-52F1-42F5-97EF-63736DB81FB2}" srcId="{ACC6B50D-3A9C-4841-8438-57AED3152DDC}" destId="{9CB7E64A-5BC5-4177-89C8-E6B5E3732FC5}" srcOrd="2" destOrd="0" parTransId="{229FC5BA-5D04-4D99-B2EC-2CF44DCC98A0}" sibTransId="{043F9DB7-38FA-4E20-A20A-787145F228AD}"/>
    <dgm:cxn modelId="{05FD7E1F-4BEB-48EA-A8F0-D0E059884168}" srcId="{ACC6B50D-3A9C-4841-8438-57AED3152DDC}" destId="{3C4C9098-54D3-4CCB-9C45-22095F36AE09}" srcOrd="4" destOrd="0" parTransId="{7DA6A154-17DE-48EC-98E9-BCD88463D6C3}" sibTransId="{0D4EFE19-BA69-49D5-87DA-44395C3DCD36}"/>
    <dgm:cxn modelId="{1D2AFA46-AB79-4E1A-A0F0-2E89EF242068}" type="presOf" srcId="{3C4C9098-54D3-4CCB-9C45-22095F36AE09}" destId="{7AF10642-E1C3-42D3-9D81-A7A708F110DB}" srcOrd="0" destOrd="0" presId="urn:microsoft.com/office/officeart/2018/2/layout/IconVerticalSolidList"/>
    <dgm:cxn modelId="{8869B25C-9D95-4899-8240-43F93269F336}" type="presOf" srcId="{ACC6B50D-3A9C-4841-8438-57AED3152DDC}" destId="{F1B3E039-6477-4D63-81B3-1CA50CE080B7}" srcOrd="0" destOrd="0" presId="urn:microsoft.com/office/officeart/2018/2/layout/IconVerticalSolidList"/>
    <dgm:cxn modelId="{9F98C967-F70B-4718-A987-BF497F379301}" type="presOf" srcId="{0FB4B0F7-F0AA-4B67-BB1E-D597D8D5BBFF}" destId="{89A11844-25A0-432F-BC2D-57FE7903624B}" srcOrd="0" destOrd="0" presId="urn:microsoft.com/office/officeart/2018/2/layout/IconVerticalSolidList"/>
    <dgm:cxn modelId="{E04DB887-116A-40DD-8A95-70CB533993DB}" srcId="{ACC6B50D-3A9C-4841-8438-57AED3152DDC}" destId="{74629554-82D8-4214-99FF-F9F9F6B60333}" srcOrd="1" destOrd="0" parTransId="{EE5C7474-2A6C-41D2-88AB-994B7A8141DE}" sibTransId="{4B7CF137-78BB-4045-87DD-073F4BE90880}"/>
    <dgm:cxn modelId="{C1EF6C9C-F244-4427-8D01-E5E74B7FA6A0}" srcId="{ACC6B50D-3A9C-4841-8438-57AED3152DDC}" destId="{FE106A8E-D614-4F54-AB66-0505AA72F9A7}" srcOrd="3" destOrd="0" parTransId="{0CC19D50-A3DF-4EC9-8CF0-349645CF8888}" sibTransId="{AAE44E43-7139-410E-BAD1-950EB9799621}"/>
    <dgm:cxn modelId="{F3F261A6-54B6-4D2D-A103-5FF8F59FE643}" type="presOf" srcId="{FE106A8E-D614-4F54-AB66-0505AA72F9A7}" destId="{E7F0D8B0-FE4A-4DD5-954A-30AEB6028323}" srcOrd="0" destOrd="0" presId="urn:microsoft.com/office/officeart/2018/2/layout/IconVerticalSolidList"/>
    <dgm:cxn modelId="{758AABC2-CE06-49B9-B908-2F37F1501C19}" type="presOf" srcId="{9CB7E64A-5BC5-4177-89C8-E6B5E3732FC5}" destId="{7BDFA979-B913-46E7-9F0B-B7CB9966F78A}" srcOrd="0" destOrd="0" presId="urn:microsoft.com/office/officeart/2018/2/layout/IconVerticalSolidList"/>
    <dgm:cxn modelId="{27CB13DC-F888-4B2F-99BC-8775BA73DED5}" srcId="{ACC6B50D-3A9C-4841-8438-57AED3152DDC}" destId="{0FB4B0F7-F0AA-4B67-BB1E-D597D8D5BBFF}" srcOrd="0" destOrd="0" parTransId="{9BDA69E9-15B6-44E1-8823-77A4115222CF}" sibTransId="{EB18B987-7BEB-4CE0-B719-A3A859C570CA}"/>
    <dgm:cxn modelId="{6AA0CD53-A6B1-4837-86E3-DE5E7DF34387}" type="presParOf" srcId="{F1B3E039-6477-4D63-81B3-1CA50CE080B7}" destId="{81780770-1AA7-4214-BF50-B35433CCEAB6}" srcOrd="0" destOrd="0" presId="urn:microsoft.com/office/officeart/2018/2/layout/IconVerticalSolidList"/>
    <dgm:cxn modelId="{8FAD57EB-E995-4446-B869-ADC12A10934C}" type="presParOf" srcId="{81780770-1AA7-4214-BF50-B35433CCEAB6}" destId="{9ED58677-8406-4BBF-A8B9-8E0326B4F328}" srcOrd="0" destOrd="0" presId="urn:microsoft.com/office/officeart/2018/2/layout/IconVerticalSolidList"/>
    <dgm:cxn modelId="{9832D213-93BA-4AA0-8438-47F2202D8EFC}" type="presParOf" srcId="{81780770-1AA7-4214-BF50-B35433CCEAB6}" destId="{D30683B7-210E-4333-9613-CA3EAD35F69A}" srcOrd="1" destOrd="0" presId="urn:microsoft.com/office/officeart/2018/2/layout/IconVerticalSolidList"/>
    <dgm:cxn modelId="{68341BE0-96CF-441D-80B7-5DE46C6BB130}" type="presParOf" srcId="{81780770-1AA7-4214-BF50-B35433CCEAB6}" destId="{D49DA55B-A8B3-47D7-B59F-A3763F51959E}" srcOrd="2" destOrd="0" presId="urn:microsoft.com/office/officeart/2018/2/layout/IconVerticalSolidList"/>
    <dgm:cxn modelId="{FD9484A1-8EF2-4240-88BB-FBE06BBDC18A}" type="presParOf" srcId="{81780770-1AA7-4214-BF50-B35433CCEAB6}" destId="{89A11844-25A0-432F-BC2D-57FE7903624B}" srcOrd="3" destOrd="0" presId="urn:microsoft.com/office/officeart/2018/2/layout/IconVerticalSolidList"/>
    <dgm:cxn modelId="{ED9A380F-A7DA-4DC2-8054-2BE43E0756F2}" type="presParOf" srcId="{F1B3E039-6477-4D63-81B3-1CA50CE080B7}" destId="{9BDC4C37-2A4A-4E81-866C-63391DB0CB9D}" srcOrd="1" destOrd="0" presId="urn:microsoft.com/office/officeart/2018/2/layout/IconVerticalSolidList"/>
    <dgm:cxn modelId="{C39CDA2C-D789-4852-AA7B-C6ED302B3FBD}" type="presParOf" srcId="{F1B3E039-6477-4D63-81B3-1CA50CE080B7}" destId="{FA3A7B76-F88F-4F4C-9E6C-B2AD8C67162A}" srcOrd="2" destOrd="0" presId="urn:microsoft.com/office/officeart/2018/2/layout/IconVerticalSolidList"/>
    <dgm:cxn modelId="{E6B2D00B-1C8D-4579-BC16-D12FDAF12268}" type="presParOf" srcId="{FA3A7B76-F88F-4F4C-9E6C-B2AD8C67162A}" destId="{DE9AFE1C-6FEB-466B-80D1-A163B7F0AF18}" srcOrd="0" destOrd="0" presId="urn:microsoft.com/office/officeart/2018/2/layout/IconVerticalSolidList"/>
    <dgm:cxn modelId="{4070662A-FC36-4A6E-AEB8-F91FF8AE17A7}" type="presParOf" srcId="{FA3A7B76-F88F-4F4C-9E6C-B2AD8C67162A}" destId="{425CB08F-1CB1-41B1-9786-20C82B4E2075}" srcOrd="1" destOrd="0" presId="urn:microsoft.com/office/officeart/2018/2/layout/IconVerticalSolidList"/>
    <dgm:cxn modelId="{48380130-483F-4C5C-8D24-E6D86342FD80}" type="presParOf" srcId="{FA3A7B76-F88F-4F4C-9E6C-B2AD8C67162A}" destId="{77D0C2CD-24BA-4304-B2A6-ADEFF2220B1A}" srcOrd="2" destOrd="0" presId="urn:microsoft.com/office/officeart/2018/2/layout/IconVerticalSolidList"/>
    <dgm:cxn modelId="{33E0E183-BEE0-4D2A-A5DC-5D46F043CB3D}" type="presParOf" srcId="{FA3A7B76-F88F-4F4C-9E6C-B2AD8C67162A}" destId="{4B4BB874-368A-4BA0-A4BC-B7AAB07577CF}" srcOrd="3" destOrd="0" presId="urn:microsoft.com/office/officeart/2018/2/layout/IconVerticalSolidList"/>
    <dgm:cxn modelId="{8F150980-A12F-4784-865C-524DE23BBFA6}" type="presParOf" srcId="{F1B3E039-6477-4D63-81B3-1CA50CE080B7}" destId="{341D3B28-B574-48FF-AA47-C70BBED6FA8D}" srcOrd="3" destOrd="0" presId="urn:microsoft.com/office/officeart/2018/2/layout/IconVerticalSolidList"/>
    <dgm:cxn modelId="{D06A4E7A-55F7-44DD-8906-4D8665C2F8F1}" type="presParOf" srcId="{F1B3E039-6477-4D63-81B3-1CA50CE080B7}" destId="{00FF4C92-DF62-43F4-AEAE-9785CE818E18}" srcOrd="4" destOrd="0" presId="urn:microsoft.com/office/officeart/2018/2/layout/IconVerticalSolidList"/>
    <dgm:cxn modelId="{E4772ADC-A829-43CF-B567-7F56D4A8B2CE}" type="presParOf" srcId="{00FF4C92-DF62-43F4-AEAE-9785CE818E18}" destId="{C214CAB1-7457-4B4A-ACF1-B03A23C87BD9}" srcOrd="0" destOrd="0" presId="urn:microsoft.com/office/officeart/2018/2/layout/IconVerticalSolidList"/>
    <dgm:cxn modelId="{4F9ACFF0-32E3-4908-85E7-EF5B1FF0E1F8}" type="presParOf" srcId="{00FF4C92-DF62-43F4-AEAE-9785CE818E18}" destId="{9D9397A5-9D23-450B-A5EF-9C5113048D37}" srcOrd="1" destOrd="0" presId="urn:microsoft.com/office/officeart/2018/2/layout/IconVerticalSolidList"/>
    <dgm:cxn modelId="{CB93A3AC-B9C8-42BF-8B4A-B345F608926A}" type="presParOf" srcId="{00FF4C92-DF62-43F4-AEAE-9785CE818E18}" destId="{F6CD174B-8CB7-4891-95CA-EFCC2FDD95C0}" srcOrd="2" destOrd="0" presId="urn:microsoft.com/office/officeart/2018/2/layout/IconVerticalSolidList"/>
    <dgm:cxn modelId="{15FB122B-3A3D-4AF7-849C-7CB90150E836}" type="presParOf" srcId="{00FF4C92-DF62-43F4-AEAE-9785CE818E18}" destId="{7BDFA979-B913-46E7-9F0B-B7CB9966F78A}" srcOrd="3" destOrd="0" presId="urn:microsoft.com/office/officeart/2018/2/layout/IconVerticalSolidList"/>
    <dgm:cxn modelId="{FDC25BC0-A07C-4F24-8A8D-3AA382DAACF0}" type="presParOf" srcId="{F1B3E039-6477-4D63-81B3-1CA50CE080B7}" destId="{887D0227-9112-4EB2-9DD0-F6C3F1733ED0}" srcOrd="5" destOrd="0" presId="urn:microsoft.com/office/officeart/2018/2/layout/IconVerticalSolidList"/>
    <dgm:cxn modelId="{2A2CFEC2-7A65-430C-B3F6-0159ADCBCAA3}" type="presParOf" srcId="{F1B3E039-6477-4D63-81B3-1CA50CE080B7}" destId="{D7BA27F8-4809-47DD-902C-B95287739944}" srcOrd="6" destOrd="0" presId="urn:microsoft.com/office/officeart/2018/2/layout/IconVerticalSolidList"/>
    <dgm:cxn modelId="{BDC4BF59-2057-4499-B495-BB951915E879}" type="presParOf" srcId="{D7BA27F8-4809-47DD-902C-B95287739944}" destId="{8933EEC5-7CB5-4A76-8707-5FC16F457E95}" srcOrd="0" destOrd="0" presId="urn:microsoft.com/office/officeart/2018/2/layout/IconVerticalSolidList"/>
    <dgm:cxn modelId="{567D4B48-4E2E-44CA-A1E5-5D309B94E501}" type="presParOf" srcId="{D7BA27F8-4809-47DD-902C-B95287739944}" destId="{3D98DA2D-092D-4EBB-9488-D3ABE851AD2B}" srcOrd="1" destOrd="0" presId="urn:microsoft.com/office/officeart/2018/2/layout/IconVerticalSolidList"/>
    <dgm:cxn modelId="{A9918570-AE1B-4BA5-9A4A-54101BA112CF}" type="presParOf" srcId="{D7BA27F8-4809-47DD-902C-B95287739944}" destId="{F4265C13-BEF3-4A29-818C-60A4EADB2380}" srcOrd="2" destOrd="0" presId="urn:microsoft.com/office/officeart/2018/2/layout/IconVerticalSolidList"/>
    <dgm:cxn modelId="{B1B65BA2-8039-47BE-8415-FB698208A30F}" type="presParOf" srcId="{D7BA27F8-4809-47DD-902C-B95287739944}" destId="{E7F0D8B0-FE4A-4DD5-954A-30AEB6028323}" srcOrd="3" destOrd="0" presId="urn:microsoft.com/office/officeart/2018/2/layout/IconVerticalSolidList"/>
    <dgm:cxn modelId="{65E9C60D-32D0-498A-A744-EB69FCF74C6B}" type="presParOf" srcId="{F1B3E039-6477-4D63-81B3-1CA50CE080B7}" destId="{6A64C2D2-577C-4AB3-BA17-A603A2B2433C}" srcOrd="7" destOrd="0" presId="urn:microsoft.com/office/officeart/2018/2/layout/IconVerticalSolidList"/>
    <dgm:cxn modelId="{3A40C3C2-2726-42EC-B9EF-3272A82A844B}" type="presParOf" srcId="{F1B3E039-6477-4D63-81B3-1CA50CE080B7}" destId="{9B341F17-6BA0-431B-8F58-29AC1F796FA2}" srcOrd="8" destOrd="0" presId="urn:microsoft.com/office/officeart/2018/2/layout/IconVerticalSolidList"/>
    <dgm:cxn modelId="{799005FE-0027-4F0A-B831-B22C81D914D4}" type="presParOf" srcId="{9B341F17-6BA0-431B-8F58-29AC1F796FA2}" destId="{FB9F5524-EF48-414C-8BC6-A294F85C6478}" srcOrd="0" destOrd="0" presId="urn:microsoft.com/office/officeart/2018/2/layout/IconVerticalSolidList"/>
    <dgm:cxn modelId="{37293CAD-459C-453B-AD40-FCDD74D007D6}" type="presParOf" srcId="{9B341F17-6BA0-431B-8F58-29AC1F796FA2}" destId="{4742EE27-7D2E-4985-9D21-6B8C435C9DE5}" srcOrd="1" destOrd="0" presId="urn:microsoft.com/office/officeart/2018/2/layout/IconVerticalSolidList"/>
    <dgm:cxn modelId="{DEA5747B-6093-41C2-9447-1A54E0309F02}" type="presParOf" srcId="{9B341F17-6BA0-431B-8F58-29AC1F796FA2}" destId="{4A989127-02A4-457B-BA92-17FB80E9F7DA}" srcOrd="2" destOrd="0" presId="urn:microsoft.com/office/officeart/2018/2/layout/IconVerticalSolidList"/>
    <dgm:cxn modelId="{6071222D-1C0D-4867-B288-F1663F45AAB4}" type="presParOf" srcId="{9B341F17-6BA0-431B-8F58-29AC1F796FA2}" destId="{7AF10642-E1C3-42D3-9D81-A7A708F110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F84401B-F0E4-408B-9555-4C6FE8CFAF2F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6ED67F-804A-4F36-9B7A-F428ACA33B65}">
      <dgm:prSet/>
      <dgm:spPr/>
      <dgm:t>
        <a:bodyPr/>
        <a:lstStyle/>
        <a:p>
          <a:r>
            <a:rPr lang="en-US"/>
            <a:t>Create your apps so frontend/backend sit on same Docker  network</a:t>
          </a:r>
        </a:p>
      </dgm:t>
    </dgm:pt>
    <dgm:pt modelId="{60AC2E61-1E57-4F27-BA3F-34B3F8CD9413}" type="parTrans" cxnId="{A8C1C21D-B8D6-42F5-AF04-E39C25129FDE}">
      <dgm:prSet/>
      <dgm:spPr/>
      <dgm:t>
        <a:bodyPr/>
        <a:lstStyle/>
        <a:p>
          <a:endParaRPr lang="en-US"/>
        </a:p>
      </dgm:t>
    </dgm:pt>
    <dgm:pt modelId="{C2D70AC8-7356-4B9E-AF8B-D8BCE456BDE5}" type="sibTrans" cxnId="{A8C1C21D-B8D6-42F5-AF04-E39C25129FDE}">
      <dgm:prSet/>
      <dgm:spPr/>
      <dgm:t>
        <a:bodyPr/>
        <a:lstStyle/>
        <a:p>
          <a:endParaRPr lang="en-US"/>
        </a:p>
      </dgm:t>
    </dgm:pt>
    <dgm:pt modelId="{3A4CFA27-A784-4146-BEF1-591EDED87F9F}">
      <dgm:prSet/>
      <dgm:spPr/>
      <dgm:t>
        <a:bodyPr/>
        <a:lstStyle/>
        <a:p>
          <a:r>
            <a:rPr lang="en-US"/>
            <a:t>Their inter-communication never leaves host</a:t>
          </a:r>
        </a:p>
      </dgm:t>
    </dgm:pt>
    <dgm:pt modelId="{DCB977E1-0C45-4DCD-B0EF-3585F60769B1}" type="parTrans" cxnId="{A9D06A3E-F636-41B6-8998-C89E2C19E5CF}">
      <dgm:prSet/>
      <dgm:spPr/>
      <dgm:t>
        <a:bodyPr/>
        <a:lstStyle/>
        <a:p>
          <a:endParaRPr lang="en-US"/>
        </a:p>
      </dgm:t>
    </dgm:pt>
    <dgm:pt modelId="{76E51AE6-49C3-43CD-94ED-287FF9A874D4}" type="sibTrans" cxnId="{A9D06A3E-F636-41B6-8998-C89E2C19E5CF}">
      <dgm:prSet/>
      <dgm:spPr/>
      <dgm:t>
        <a:bodyPr/>
        <a:lstStyle/>
        <a:p>
          <a:endParaRPr lang="en-US"/>
        </a:p>
      </dgm:t>
    </dgm:pt>
    <dgm:pt modelId="{AFD54F68-AE1C-4859-A500-58500162C838}">
      <dgm:prSet/>
      <dgm:spPr/>
      <dgm:t>
        <a:bodyPr/>
        <a:lstStyle/>
        <a:p>
          <a:r>
            <a:rPr lang="en-US"/>
            <a:t>All externally exposed ports closed by default</a:t>
          </a:r>
        </a:p>
      </dgm:t>
    </dgm:pt>
    <dgm:pt modelId="{6759E217-F7D6-4552-B6BE-3BE21850A5B7}" type="parTrans" cxnId="{6520857D-B785-4002-99FD-F392963D5A57}">
      <dgm:prSet/>
      <dgm:spPr/>
      <dgm:t>
        <a:bodyPr/>
        <a:lstStyle/>
        <a:p>
          <a:endParaRPr lang="en-US"/>
        </a:p>
      </dgm:t>
    </dgm:pt>
    <dgm:pt modelId="{F5A07BB9-8B59-436F-8756-59D524EB8398}" type="sibTrans" cxnId="{6520857D-B785-4002-99FD-F392963D5A57}">
      <dgm:prSet/>
      <dgm:spPr/>
      <dgm:t>
        <a:bodyPr/>
        <a:lstStyle/>
        <a:p>
          <a:endParaRPr lang="en-US"/>
        </a:p>
      </dgm:t>
    </dgm:pt>
    <dgm:pt modelId="{FC3951FE-0D1F-41D6-A3A9-376C8800BEBA}">
      <dgm:prSet/>
      <dgm:spPr/>
      <dgm:t>
        <a:bodyPr/>
        <a:lstStyle/>
        <a:p>
          <a:r>
            <a:rPr lang="en-US"/>
            <a:t>You must manually expose via -p, which is better default  security!</a:t>
          </a:r>
        </a:p>
      </dgm:t>
    </dgm:pt>
    <dgm:pt modelId="{8AD6D978-C823-4FF9-B12F-6A0821897B0B}" type="parTrans" cxnId="{399CA122-C9BA-42EB-8A96-45C9468EC844}">
      <dgm:prSet/>
      <dgm:spPr/>
      <dgm:t>
        <a:bodyPr/>
        <a:lstStyle/>
        <a:p>
          <a:endParaRPr lang="en-US"/>
        </a:p>
      </dgm:t>
    </dgm:pt>
    <dgm:pt modelId="{953E9466-92F8-41A3-86F8-68CEB463E88B}" type="sibTrans" cxnId="{399CA122-C9BA-42EB-8A96-45C9468EC844}">
      <dgm:prSet/>
      <dgm:spPr/>
      <dgm:t>
        <a:bodyPr/>
        <a:lstStyle/>
        <a:p>
          <a:endParaRPr lang="en-US"/>
        </a:p>
      </dgm:t>
    </dgm:pt>
    <dgm:pt modelId="{DCF4AD8D-556D-4B9A-A3A2-7665470565E9}">
      <dgm:prSet/>
      <dgm:spPr/>
      <dgm:t>
        <a:bodyPr/>
        <a:lstStyle/>
        <a:p>
          <a:r>
            <a:rPr lang="en-US"/>
            <a:t>This gets even better later with Overlay networks</a:t>
          </a:r>
        </a:p>
      </dgm:t>
    </dgm:pt>
    <dgm:pt modelId="{2BFA08AB-A46F-4A34-8FB9-1BE2297459AE}" type="parTrans" cxnId="{B5367B24-F365-45A1-9C15-A46996D562AF}">
      <dgm:prSet/>
      <dgm:spPr/>
      <dgm:t>
        <a:bodyPr/>
        <a:lstStyle/>
        <a:p>
          <a:endParaRPr lang="en-US"/>
        </a:p>
      </dgm:t>
    </dgm:pt>
    <dgm:pt modelId="{625CBF7C-F1B7-435A-BE15-569A63DF033C}" type="sibTrans" cxnId="{B5367B24-F365-45A1-9C15-A46996D562AF}">
      <dgm:prSet/>
      <dgm:spPr/>
      <dgm:t>
        <a:bodyPr/>
        <a:lstStyle/>
        <a:p>
          <a:endParaRPr lang="en-US"/>
        </a:p>
      </dgm:t>
    </dgm:pt>
    <dgm:pt modelId="{8CFFCB67-4DC8-5443-A338-5FBDFF057F5D}" type="pres">
      <dgm:prSet presAssocID="{4F84401B-F0E4-408B-9555-4C6FE8CFAF2F}" presName="diagram" presStyleCnt="0">
        <dgm:presLayoutVars>
          <dgm:dir/>
          <dgm:resizeHandles val="exact"/>
        </dgm:presLayoutVars>
      </dgm:prSet>
      <dgm:spPr/>
    </dgm:pt>
    <dgm:pt modelId="{A0AF87BF-B530-9149-9EEB-4C7239B68265}" type="pres">
      <dgm:prSet presAssocID="{616ED67F-804A-4F36-9B7A-F428ACA33B65}" presName="node" presStyleLbl="node1" presStyleIdx="0" presStyleCnt="5">
        <dgm:presLayoutVars>
          <dgm:bulletEnabled val="1"/>
        </dgm:presLayoutVars>
      </dgm:prSet>
      <dgm:spPr/>
    </dgm:pt>
    <dgm:pt modelId="{FC4E5754-C496-F948-9223-98CEFED1627B}" type="pres">
      <dgm:prSet presAssocID="{C2D70AC8-7356-4B9E-AF8B-D8BCE456BDE5}" presName="sibTrans" presStyleCnt="0"/>
      <dgm:spPr/>
    </dgm:pt>
    <dgm:pt modelId="{5D2D60BC-4913-1B44-AA9A-4F2F97B32776}" type="pres">
      <dgm:prSet presAssocID="{3A4CFA27-A784-4146-BEF1-591EDED87F9F}" presName="node" presStyleLbl="node1" presStyleIdx="1" presStyleCnt="5">
        <dgm:presLayoutVars>
          <dgm:bulletEnabled val="1"/>
        </dgm:presLayoutVars>
      </dgm:prSet>
      <dgm:spPr/>
    </dgm:pt>
    <dgm:pt modelId="{DC71C000-75CC-1744-AEF1-F7A8FC8D9932}" type="pres">
      <dgm:prSet presAssocID="{76E51AE6-49C3-43CD-94ED-287FF9A874D4}" presName="sibTrans" presStyleCnt="0"/>
      <dgm:spPr/>
    </dgm:pt>
    <dgm:pt modelId="{6BD958DE-8459-644F-A2C2-97B1FA7895B9}" type="pres">
      <dgm:prSet presAssocID="{AFD54F68-AE1C-4859-A500-58500162C838}" presName="node" presStyleLbl="node1" presStyleIdx="2" presStyleCnt="5">
        <dgm:presLayoutVars>
          <dgm:bulletEnabled val="1"/>
        </dgm:presLayoutVars>
      </dgm:prSet>
      <dgm:spPr/>
    </dgm:pt>
    <dgm:pt modelId="{987AB67F-80E9-3E4E-B680-9830B27F5444}" type="pres">
      <dgm:prSet presAssocID="{F5A07BB9-8B59-436F-8756-59D524EB8398}" presName="sibTrans" presStyleCnt="0"/>
      <dgm:spPr/>
    </dgm:pt>
    <dgm:pt modelId="{65BBFD24-67F6-0C42-A625-0EB08AF97C1C}" type="pres">
      <dgm:prSet presAssocID="{FC3951FE-0D1F-41D6-A3A9-376C8800BEBA}" presName="node" presStyleLbl="node1" presStyleIdx="3" presStyleCnt="5">
        <dgm:presLayoutVars>
          <dgm:bulletEnabled val="1"/>
        </dgm:presLayoutVars>
      </dgm:prSet>
      <dgm:spPr/>
    </dgm:pt>
    <dgm:pt modelId="{F3DFE882-10DD-8E4C-BEFA-CC24C031C9F0}" type="pres">
      <dgm:prSet presAssocID="{953E9466-92F8-41A3-86F8-68CEB463E88B}" presName="sibTrans" presStyleCnt="0"/>
      <dgm:spPr/>
    </dgm:pt>
    <dgm:pt modelId="{7CA6CD91-9FC9-5841-9F9F-4E10DEEFE007}" type="pres">
      <dgm:prSet presAssocID="{DCF4AD8D-556D-4B9A-A3A2-7665470565E9}" presName="node" presStyleLbl="node1" presStyleIdx="4" presStyleCnt="5">
        <dgm:presLayoutVars>
          <dgm:bulletEnabled val="1"/>
        </dgm:presLayoutVars>
      </dgm:prSet>
      <dgm:spPr/>
    </dgm:pt>
  </dgm:ptLst>
  <dgm:cxnLst>
    <dgm:cxn modelId="{5ABAE61A-8166-CE45-B736-DB2E66226A14}" type="presOf" srcId="{DCF4AD8D-556D-4B9A-A3A2-7665470565E9}" destId="{7CA6CD91-9FC9-5841-9F9F-4E10DEEFE007}" srcOrd="0" destOrd="0" presId="urn:microsoft.com/office/officeart/2005/8/layout/default"/>
    <dgm:cxn modelId="{4A742C1C-0FC5-344F-986D-990B71F1844A}" type="presOf" srcId="{FC3951FE-0D1F-41D6-A3A9-376C8800BEBA}" destId="{65BBFD24-67F6-0C42-A625-0EB08AF97C1C}" srcOrd="0" destOrd="0" presId="urn:microsoft.com/office/officeart/2005/8/layout/default"/>
    <dgm:cxn modelId="{A8C1C21D-B8D6-42F5-AF04-E39C25129FDE}" srcId="{4F84401B-F0E4-408B-9555-4C6FE8CFAF2F}" destId="{616ED67F-804A-4F36-9B7A-F428ACA33B65}" srcOrd="0" destOrd="0" parTransId="{60AC2E61-1E57-4F27-BA3F-34B3F8CD9413}" sibTransId="{C2D70AC8-7356-4B9E-AF8B-D8BCE456BDE5}"/>
    <dgm:cxn modelId="{399CA122-C9BA-42EB-8A96-45C9468EC844}" srcId="{4F84401B-F0E4-408B-9555-4C6FE8CFAF2F}" destId="{FC3951FE-0D1F-41D6-A3A9-376C8800BEBA}" srcOrd="3" destOrd="0" parTransId="{8AD6D978-C823-4FF9-B12F-6A0821897B0B}" sibTransId="{953E9466-92F8-41A3-86F8-68CEB463E88B}"/>
    <dgm:cxn modelId="{B5367B24-F365-45A1-9C15-A46996D562AF}" srcId="{4F84401B-F0E4-408B-9555-4C6FE8CFAF2F}" destId="{DCF4AD8D-556D-4B9A-A3A2-7665470565E9}" srcOrd="4" destOrd="0" parTransId="{2BFA08AB-A46F-4A34-8FB9-1BE2297459AE}" sibTransId="{625CBF7C-F1B7-435A-BE15-569A63DF033C}"/>
    <dgm:cxn modelId="{A9D06A3E-F636-41B6-8998-C89E2C19E5CF}" srcId="{4F84401B-F0E4-408B-9555-4C6FE8CFAF2F}" destId="{3A4CFA27-A784-4146-BEF1-591EDED87F9F}" srcOrd="1" destOrd="0" parTransId="{DCB977E1-0C45-4DCD-B0EF-3585F60769B1}" sibTransId="{76E51AE6-49C3-43CD-94ED-287FF9A874D4}"/>
    <dgm:cxn modelId="{D17D3956-FB46-B242-9DA9-C45C025A15A1}" type="presOf" srcId="{AFD54F68-AE1C-4859-A500-58500162C838}" destId="{6BD958DE-8459-644F-A2C2-97B1FA7895B9}" srcOrd="0" destOrd="0" presId="urn:microsoft.com/office/officeart/2005/8/layout/default"/>
    <dgm:cxn modelId="{6520857D-B785-4002-99FD-F392963D5A57}" srcId="{4F84401B-F0E4-408B-9555-4C6FE8CFAF2F}" destId="{AFD54F68-AE1C-4859-A500-58500162C838}" srcOrd="2" destOrd="0" parTransId="{6759E217-F7D6-4552-B6BE-3BE21850A5B7}" sibTransId="{F5A07BB9-8B59-436F-8756-59D524EB8398}"/>
    <dgm:cxn modelId="{C18053AC-CE8E-C441-80FB-D8A8B42618A0}" type="presOf" srcId="{3A4CFA27-A784-4146-BEF1-591EDED87F9F}" destId="{5D2D60BC-4913-1B44-AA9A-4F2F97B32776}" srcOrd="0" destOrd="0" presId="urn:microsoft.com/office/officeart/2005/8/layout/default"/>
    <dgm:cxn modelId="{BEA988C2-E6B4-EA45-9FF6-3E580714BBE3}" type="presOf" srcId="{4F84401B-F0E4-408B-9555-4C6FE8CFAF2F}" destId="{8CFFCB67-4DC8-5443-A338-5FBDFF057F5D}" srcOrd="0" destOrd="0" presId="urn:microsoft.com/office/officeart/2005/8/layout/default"/>
    <dgm:cxn modelId="{EE915BE5-0F34-DC4E-804B-1D26C8D39658}" type="presOf" srcId="{616ED67F-804A-4F36-9B7A-F428ACA33B65}" destId="{A0AF87BF-B530-9149-9EEB-4C7239B68265}" srcOrd="0" destOrd="0" presId="urn:microsoft.com/office/officeart/2005/8/layout/default"/>
    <dgm:cxn modelId="{8A145883-6962-474E-90F7-9F574345FEFC}" type="presParOf" srcId="{8CFFCB67-4DC8-5443-A338-5FBDFF057F5D}" destId="{A0AF87BF-B530-9149-9EEB-4C7239B68265}" srcOrd="0" destOrd="0" presId="urn:microsoft.com/office/officeart/2005/8/layout/default"/>
    <dgm:cxn modelId="{9AB26DA0-2FA7-FC40-8CE5-99BC8C61F0F9}" type="presParOf" srcId="{8CFFCB67-4DC8-5443-A338-5FBDFF057F5D}" destId="{FC4E5754-C496-F948-9223-98CEFED1627B}" srcOrd="1" destOrd="0" presId="urn:microsoft.com/office/officeart/2005/8/layout/default"/>
    <dgm:cxn modelId="{61C1267B-A75E-A848-8631-C17F2DB310B4}" type="presParOf" srcId="{8CFFCB67-4DC8-5443-A338-5FBDFF057F5D}" destId="{5D2D60BC-4913-1B44-AA9A-4F2F97B32776}" srcOrd="2" destOrd="0" presId="urn:microsoft.com/office/officeart/2005/8/layout/default"/>
    <dgm:cxn modelId="{60A80076-7A4A-A54E-8A80-5F99EB5F73BE}" type="presParOf" srcId="{8CFFCB67-4DC8-5443-A338-5FBDFF057F5D}" destId="{DC71C000-75CC-1744-AEF1-F7A8FC8D9932}" srcOrd="3" destOrd="0" presId="urn:microsoft.com/office/officeart/2005/8/layout/default"/>
    <dgm:cxn modelId="{BCD2C9A8-7C10-434E-8502-B49A63A33880}" type="presParOf" srcId="{8CFFCB67-4DC8-5443-A338-5FBDFF057F5D}" destId="{6BD958DE-8459-644F-A2C2-97B1FA7895B9}" srcOrd="4" destOrd="0" presId="urn:microsoft.com/office/officeart/2005/8/layout/default"/>
    <dgm:cxn modelId="{F70E4968-07C5-2B4F-A619-F2BC255533C4}" type="presParOf" srcId="{8CFFCB67-4DC8-5443-A338-5FBDFF057F5D}" destId="{987AB67F-80E9-3E4E-B680-9830B27F5444}" srcOrd="5" destOrd="0" presId="urn:microsoft.com/office/officeart/2005/8/layout/default"/>
    <dgm:cxn modelId="{C5C2103D-3E09-DC45-98BA-85B79DEF94E0}" type="presParOf" srcId="{8CFFCB67-4DC8-5443-A338-5FBDFF057F5D}" destId="{65BBFD24-67F6-0C42-A625-0EB08AF97C1C}" srcOrd="6" destOrd="0" presId="urn:microsoft.com/office/officeart/2005/8/layout/default"/>
    <dgm:cxn modelId="{F8403799-03F7-3C44-816A-4E31FB38883D}" type="presParOf" srcId="{8CFFCB67-4DC8-5443-A338-5FBDFF057F5D}" destId="{F3DFE882-10DD-8E4C-BEFA-CC24C031C9F0}" srcOrd="7" destOrd="0" presId="urn:microsoft.com/office/officeart/2005/8/layout/default"/>
    <dgm:cxn modelId="{1A63BA94-4D44-B64D-BAC0-848A97541ACD}" type="presParOf" srcId="{8CFFCB67-4DC8-5443-A338-5FBDFF057F5D}" destId="{7CA6CD91-9FC9-5841-9F9F-4E10DEEFE00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C18B06E-F5C2-4CE6-80F1-779C7187AD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56CAA4-D55B-4581-8E55-866BE7678EE3}">
      <dgm:prSet/>
      <dgm:spPr/>
      <dgm:t>
        <a:bodyPr/>
        <a:lstStyle/>
        <a:p>
          <a:r>
            <a:rPr lang="en-US"/>
            <a:t>Understand how DNS is the key to easy inter-container comms</a:t>
          </a:r>
        </a:p>
      </dgm:t>
    </dgm:pt>
    <dgm:pt modelId="{0313B9D8-64FE-4FDB-BA5F-C4EEA72EF6F9}" type="parTrans" cxnId="{EC069FEB-EA73-4A5F-9B82-ED424F2AFB77}">
      <dgm:prSet/>
      <dgm:spPr/>
      <dgm:t>
        <a:bodyPr/>
        <a:lstStyle/>
        <a:p>
          <a:endParaRPr lang="en-US"/>
        </a:p>
      </dgm:t>
    </dgm:pt>
    <dgm:pt modelId="{3865B480-0BBA-4FEA-868C-6CE3505012EA}" type="sibTrans" cxnId="{EC069FEB-EA73-4A5F-9B82-ED424F2AFB77}">
      <dgm:prSet/>
      <dgm:spPr/>
      <dgm:t>
        <a:bodyPr/>
        <a:lstStyle/>
        <a:p>
          <a:endParaRPr lang="en-US"/>
        </a:p>
      </dgm:t>
    </dgm:pt>
    <dgm:pt modelId="{6A8CD0B5-4661-480C-A6C2-0E7C0FAFEA15}">
      <dgm:prSet/>
      <dgm:spPr/>
      <dgm:t>
        <a:bodyPr/>
        <a:lstStyle/>
        <a:p>
          <a:r>
            <a:rPr lang="en-US"/>
            <a:t>See how it works by default with custom networks</a:t>
          </a:r>
        </a:p>
      </dgm:t>
    </dgm:pt>
    <dgm:pt modelId="{D7790C87-40ED-4C09-9077-A5BF9C93A05E}" type="parTrans" cxnId="{1DB34B9A-CA76-450B-95CF-8D9472E02B73}">
      <dgm:prSet/>
      <dgm:spPr/>
      <dgm:t>
        <a:bodyPr/>
        <a:lstStyle/>
        <a:p>
          <a:endParaRPr lang="en-US"/>
        </a:p>
      </dgm:t>
    </dgm:pt>
    <dgm:pt modelId="{71069227-EB44-42C9-BE75-52E608F3E26C}" type="sibTrans" cxnId="{1DB34B9A-CA76-450B-95CF-8D9472E02B73}">
      <dgm:prSet/>
      <dgm:spPr/>
      <dgm:t>
        <a:bodyPr/>
        <a:lstStyle/>
        <a:p>
          <a:endParaRPr lang="en-US"/>
        </a:p>
      </dgm:t>
    </dgm:pt>
    <dgm:pt modelId="{0F48826C-48D2-4B7A-ABD7-2EBEADC86293}">
      <dgm:prSet/>
      <dgm:spPr/>
      <dgm:t>
        <a:bodyPr/>
        <a:lstStyle/>
        <a:p>
          <a:r>
            <a:rPr lang="en-US"/>
            <a:t>Learn how to use --link to enable DNS on default bridge  network</a:t>
          </a:r>
        </a:p>
      </dgm:t>
    </dgm:pt>
    <dgm:pt modelId="{B9FDD502-AED0-4A0B-B358-55A7F567AB7E}" type="parTrans" cxnId="{FA5A95A9-401A-4AA4-B31D-887CC200072E}">
      <dgm:prSet/>
      <dgm:spPr/>
      <dgm:t>
        <a:bodyPr/>
        <a:lstStyle/>
        <a:p>
          <a:endParaRPr lang="en-US"/>
        </a:p>
      </dgm:t>
    </dgm:pt>
    <dgm:pt modelId="{8E6AA3AC-EC26-4973-AF1C-C5D441BB4A0E}" type="sibTrans" cxnId="{FA5A95A9-401A-4AA4-B31D-887CC200072E}">
      <dgm:prSet/>
      <dgm:spPr/>
      <dgm:t>
        <a:bodyPr/>
        <a:lstStyle/>
        <a:p>
          <a:endParaRPr lang="en-US"/>
        </a:p>
      </dgm:t>
    </dgm:pt>
    <dgm:pt modelId="{F4EE6F76-412A-4A15-8CF9-E454560A6FFF}" type="pres">
      <dgm:prSet presAssocID="{AC18B06E-F5C2-4CE6-80F1-779C7187AD99}" presName="root" presStyleCnt="0">
        <dgm:presLayoutVars>
          <dgm:dir/>
          <dgm:resizeHandles val="exact"/>
        </dgm:presLayoutVars>
      </dgm:prSet>
      <dgm:spPr/>
    </dgm:pt>
    <dgm:pt modelId="{E75DBCA0-F2FA-4046-A3B4-FC9DC01542C7}" type="pres">
      <dgm:prSet presAssocID="{7E56CAA4-D55B-4581-8E55-866BE7678EE3}" presName="compNode" presStyleCnt="0"/>
      <dgm:spPr/>
    </dgm:pt>
    <dgm:pt modelId="{73DA94E8-37DF-4CDD-87EC-5045B341F838}" type="pres">
      <dgm:prSet presAssocID="{7E56CAA4-D55B-4581-8E55-866BE7678EE3}" presName="bgRect" presStyleLbl="bgShp" presStyleIdx="0" presStyleCnt="3"/>
      <dgm:spPr/>
    </dgm:pt>
    <dgm:pt modelId="{E3785449-41B2-418A-924C-AEB2D567C8B3}" type="pres">
      <dgm:prSet presAssocID="{7E56CAA4-D55B-4581-8E55-866BE7678E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64B6D7E-A1DB-494C-8809-E08CCA532FD0}" type="pres">
      <dgm:prSet presAssocID="{7E56CAA4-D55B-4581-8E55-866BE7678EE3}" presName="spaceRect" presStyleCnt="0"/>
      <dgm:spPr/>
    </dgm:pt>
    <dgm:pt modelId="{9C9C862E-C34E-4854-8979-B82C9BD153A3}" type="pres">
      <dgm:prSet presAssocID="{7E56CAA4-D55B-4581-8E55-866BE7678EE3}" presName="parTx" presStyleLbl="revTx" presStyleIdx="0" presStyleCnt="3">
        <dgm:presLayoutVars>
          <dgm:chMax val="0"/>
          <dgm:chPref val="0"/>
        </dgm:presLayoutVars>
      </dgm:prSet>
      <dgm:spPr/>
    </dgm:pt>
    <dgm:pt modelId="{8EFE8BFC-E62D-4E4D-8399-A8494EE22456}" type="pres">
      <dgm:prSet presAssocID="{3865B480-0BBA-4FEA-868C-6CE3505012EA}" presName="sibTrans" presStyleCnt="0"/>
      <dgm:spPr/>
    </dgm:pt>
    <dgm:pt modelId="{72190C26-7467-42F2-BFB5-E5ABB6825D17}" type="pres">
      <dgm:prSet presAssocID="{6A8CD0B5-4661-480C-A6C2-0E7C0FAFEA15}" presName="compNode" presStyleCnt="0"/>
      <dgm:spPr/>
    </dgm:pt>
    <dgm:pt modelId="{4FC3424F-8C8B-4C28-9DEC-61789A8C196A}" type="pres">
      <dgm:prSet presAssocID="{6A8CD0B5-4661-480C-A6C2-0E7C0FAFEA15}" presName="bgRect" presStyleLbl="bgShp" presStyleIdx="1" presStyleCnt="3"/>
      <dgm:spPr/>
    </dgm:pt>
    <dgm:pt modelId="{01FC077D-5740-432E-AB11-8AE109EAA5B0}" type="pres">
      <dgm:prSet presAssocID="{6A8CD0B5-4661-480C-A6C2-0E7C0FAFEA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ECA0E8-C3FD-4795-AB64-A02CC35ABCDA}" type="pres">
      <dgm:prSet presAssocID="{6A8CD0B5-4661-480C-A6C2-0E7C0FAFEA15}" presName="spaceRect" presStyleCnt="0"/>
      <dgm:spPr/>
    </dgm:pt>
    <dgm:pt modelId="{053DDBCC-1534-4BC9-BC4B-30CE514E9C29}" type="pres">
      <dgm:prSet presAssocID="{6A8CD0B5-4661-480C-A6C2-0E7C0FAFEA15}" presName="parTx" presStyleLbl="revTx" presStyleIdx="1" presStyleCnt="3">
        <dgm:presLayoutVars>
          <dgm:chMax val="0"/>
          <dgm:chPref val="0"/>
        </dgm:presLayoutVars>
      </dgm:prSet>
      <dgm:spPr/>
    </dgm:pt>
    <dgm:pt modelId="{B92F0421-1D8D-497F-A3E0-81479BE4A03A}" type="pres">
      <dgm:prSet presAssocID="{71069227-EB44-42C9-BE75-52E608F3E26C}" presName="sibTrans" presStyleCnt="0"/>
      <dgm:spPr/>
    </dgm:pt>
    <dgm:pt modelId="{D63755F5-3DD0-4427-861F-17C1B4EF80D6}" type="pres">
      <dgm:prSet presAssocID="{0F48826C-48D2-4B7A-ABD7-2EBEADC86293}" presName="compNode" presStyleCnt="0"/>
      <dgm:spPr/>
    </dgm:pt>
    <dgm:pt modelId="{A782D68D-447F-4F09-A8FB-640971DB0803}" type="pres">
      <dgm:prSet presAssocID="{0F48826C-48D2-4B7A-ABD7-2EBEADC86293}" presName="bgRect" presStyleLbl="bgShp" presStyleIdx="2" presStyleCnt="3"/>
      <dgm:spPr/>
    </dgm:pt>
    <dgm:pt modelId="{B21C5C80-F20B-4AD8-BD14-A9C883BF5D12}" type="pres">
      <dgm:prSet presAssocID="{0F48826C-48D2-4B7A-ABD7-2EBEADC862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92106E1B-DC06-414A-8B89-E96DDB50B3F0}" type="pres">
      <dgm:prSet presAssocID="{0F48826C-48D2-4B7A-ABD7-2EBEADC86293}" presName="spaceRect" presStyleCnt="0"/>
      <dgm:spPr/>
    </dgm:pt>
    <dgm:pt modelId="{3E3DE4C5-487B-4516-B5A1-BACEDA590AA5}" type="pres">
      <dgm:prSet presAssocID="{0F48826C-48D2-4B7A-ABD7-2EBEADC862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645957-1879-42E5-93C8-7550CBED4E6D}" type="presOf" srcId="{0F48826C-48D2-4B7A-ABD7-2EBEADC86293}" destId="{3E3DE4C5-487B-4516-B5A1-BACEDA590AA5}" srcOrd="0" destOrd="0" presId="urn:microsoft.com/office/officeart/2018/2/layout/IconVerticalSolidList"/>
    <dgm:cxn modelId="{E846055D-A451-4EAB-BA8A-5B187CB8D045}" type="presOf" srcId="{AC18B06E-F5C2-4CE6-80F1-779C7187AD99}" destId="{F4EE6F76-412A-4A15-8CF9-E454560A6FFF}" srcOrd="0" destOrd="0" presId="urn:microsoft.com/office/officeart/2018/2/layout/IconVerticalSolidList"/>
    <dgm:cxn modelId="{1DB34B9A-CA76-450B-95CF-8D9472E02B73}" srcId="{AC18B06E-F5C2-4CE6-80F1-779C7187AD99}" destId="{6A8CD0B5-4661-480C-A6C2-0E7C0FAFEA15}" srcOrd="1" destOrd="0" parTransId="{D7790C87-40ED-4C09-9077-A5BF9C93A05E}" sibTransId="{71069227-EB44-42C9-BE75-52E608F3E26C}"/>
    <dgm:cxn modelId="{FA5A95A9-401A-4AA4-B31D-887CC200072E}" srcId="{AC18B06E-F5C2-4CE6-80F1-779C7187AD99}" destId="{0F48826C-48D2-4B7A-ABD7-2EBEADC86293}" srcOrd="2" destOrd="0" parTransId="{B9FDD502-AED0-4A0B-B358-55A7F567AB7E}" sibTransId="{8E6AA3AC-EC26-4973-AF1C-C5D441BB4A0E}"/>
    <dgm:cxn modelId="{26D4C8C0-2A38-47F0-A04C-7DEC981837C8}" type="presOf" srcId="{6A8CD0B5-4661-480C-A6C2-0E7C0FAFEA15}" destId="{053DDBCC-1534-4BC9-BC4B-30CE514E9C29}" srcOrd="0" destOrd="0" presId="urn:microsoft.com/office/officeart/2018/2/layout/IconVerticalSolidList"/>
    <dgm:cxn modelId="{A11EB7E9-1D54-4B16-B364-DF9F9E23F63E}" type="presOf" srcId="{7E56CAA4-D55B-4581-8E55-866BE7678EE3}" destId="{9C9C862E-C34E-4854-8979-B82C9BD153A3}" srcOrd="0" destOrd="0" presId="urn:microsoft.com/office/officeart/2018/2/layout/IconVerticalSolidList"/>
    <dgm:cxn modelId="{EC069FEB-EA73-4A5F-9B82-ED424F2AFB77}" srcId="{AC18B06E-F5C2-4CE6-80F1-779C7187AD99}" destId="{7E56CAA4-D55B-4581-8E55-866BE7678EE3}" srcOrd="0" destOrd="0" parTransId="{0313B9D8-64FE-4FDB-BA5F-C4EEA72EF6F9}" sibTransId="{3865B480-0BBA-4FEA-868C-6CE3505012EA}"/>
    <dgm:cxn modelId="{48689F75-AF33-4CC1-8E82-FB3EE6BEFB95}" type="presParOf" srcId="{F4EE6F76-412A-4A15-8CF9-E454560A6FFF}" destId="{E75DBCA0-F2FA-4046-A3B4-FC9DC01542C7}" srcOrd="0" destOrd="0" presId="urn:microsoft.com/office/officeart/2018/2/layout/IconVerticalSolidList"/>
    <dgm:cxn modelId="{C96B503B-B496-41B0-9798-814EB4BBAC0C}" type="presParOf" srcId="{E75DBCA0-F2FA-4046-A3B4-FC9DC01542C7}" destId="{73DA94E8-37DF-4CDD-87EC-5045B341F838}" srcOrd="0" destOrd="0" presId="urn:microsoft.com/office/officeart/2018/2/layout/IconVerticalSolidList"/>
    <dgm:cxn modelId="{2A95C200-2D54-48B0-8663-7B786114E65C}" type="presParOf" srcId="{E75DBCA0-F2FA-4046-A3B4-FC9DC01542C7}" destId="{E3785449-41B2-418A-924C-AEB2D567C8B3}" srcOrd="1" destOrd="0" presId="urn:microsoft.com/office/officeart/2018/2/layout/IconVerticalSolidList"/>
    <dgm:cxn modelId="{D47E2C58-2DF9-4DF6-B1DE-7004F12F690F}" type="presParOf" srcId="{E75DBCA0-F2FA-4046-A3B4-FC9DC01542C7}" destId="{464B6D7E-A1DB-494C-8809-E08CCA532FD0}" srcOrd="2" destOrd="0" presId="urn:microsoft.com/office/officeart/2018/2/layout/IconVerticalSolidList"/>
    <dgm:cxn modelId="{902C0CD0-2C5E-4DB1-AB0C-CADB29DADE14}" type="presParOf" srcId="{E75DBCA0-F2FA-4046-A3B4-FC9DC01542C7}" destId="{9C9C862E-C34E-4854-8979-B82C9BD153A3}" srcOrd="3" destOrd="0" presId="urn:microsoft.com/office/officeart/2018/2/layout/IconVerticalSolidList"/>
    <dgm:cxn modelId="{6E839794-CE4C-49AE-BE4C-4F182E6A4F11}" type="presParOf" srcId="{F4EE6F76-412A-4A15-8CF9-E454560A6FFF}" destId="{8EFE8BFC-E62D-4E4D-8399-A8494EE22456}" srcOrd="1" destOrd="0" presId="urn:microsoft.com/office/officeart/2018/2/layout/IconVerticalSolidList"/>
    <dgm:cxn modelId="{EFB97C20-77D4-435F-83CE-5061629D7125}" type="presParOf" srcId="{F4EE6F76-412A-4A15-8CF9-E454560A6FFF}" destId="{72190C26-7467-42F2-BFB5-E5ABB6825D17}" srcOrd="2" destOrd="0" presId="urn:microsoft.com/office/officeart/2018/2/layout/IconVerticalSolidList"/>
    <dgm:cxn modelId="{225FF72D-E1B8-4374-95C3-3F2CF4DD24F6}" type="presParOf" srcId="{72190C26-7467-42F2-BFB5-E5ABB6825D17}" destId="{4FC3424F-8C8B-4C28-9DEC-61789A8C196A}" srcOrd="0" destOrd="0" presId="urn:microsoft.com/office/officeart/2018/2/layout/IconVerticalSolidList"/>
    <dgm:cxn modelId="{0FF90527-C89A-43C2-B392-66D8CA7BE387}" type="presParOf" srcId="{72190C26-7467-42F2-BFB5-E5ABB6825D17}" destId="{01FC077D-5740-432E-AB11-8AE109EAA5B0}" srcOrd="1" destOrd="0" presId="urn:microsoft.com/office/officeart/2018/2/layout/IconVerticalSolidList"/>
    <dgm:cxn modelId="{74E88924-5F59-4B9A-8905-7A0D24CBBB36}" type="presParOf" srcId="{72190C26-7467-42F2-BFB5-E5ABB6825D17}" destId="{2FECA0E8-C3FD-4795-AB64-A02CC35ABCDA}" srcOrd="2" destOrd="0" presId="urn:microsoft.com/office/officeart/2018/2/layout/IconVerticalSolidList"/>
    <dgm:cxn modelId="{2CAAEDFB-C214-4BA0-9EA2-CDF6FAD35089}" type="presParOf" srcId="{72190C26-7467-42F2-BFB5-E5ABB6825D17}" destId="{053DDBCC-1534-4BC9-BC4B-30CE514E9C29}" srcOrd="3" destOrd="0" presId="urn:microsoft.com/office/officeart/2018/2/layout/IconVerticalSolidList"/>
    <dgm:cxn modelId="{24720793-C4FC-47A5-86D2-018579E6FF13}" type="presParOf" srcId="{F4EE6F76-412A-4A15-8CF9-E454560A6FFF}" destId="{B92F0421-1D8D-497F-A3E0-81479BE4A03A}" srcOrd="3" destOrd="0" presId="urn:microsoft.com/office/officeart/2018/2/layout/IconVerticalSolidList"/>
    <dgm:cxn modelId="{2A6B53D8-5DA2-480D-B0D2-3C9A3B8F83D5}" type="presParOf" srcId="{F4EE6F76-412A-4A15-8CF9-E454560A6FFF}" destId="{D63755F5-3DD0-4427-861F-17C1B4EF80D6}" srcOrd="4" destOrd="0" presId="urn:microsoft.com/office/officeart/2018/2/layout/IconVerticalSolidList"/>
    <dgm:cxn modelId="{680CD1C2-6C03-4DDD-8E48-0E94AC967EFF}" type="presParOf" srcId="{D63755F5-3DD0-4427-861F-17C1B4EF80D6}" destId="{A782D68D-447F-4F09-A8FB-640971DB0803}" srcOrd="0" destOrd="0" presId="urn:microsoft.com/office/officeart/2018/2/layout/IconVerticalSolidList"/>
    <dgm:cxn modelId="{304B0870-EC75-4B3F-B3F5-120F6906C523}" type="presParOf" srcId="{D63755F5-3DD0-4427-861F-17C1B4EF80D6}" destId="{B21C5C80-F20B-4AD8-BD14-A9C883BF5D12}" srcOrd="1" destOrd="0" presId="urn:microsoft.com/office/officeart/2018/2/layout/IconVerticalSolidList"/>
    <dgm:cxn modelId="{8E2676B8-B28C-4808-9F58-8434AEE139E4}" type="presParOf" srcId="{D63755F5-3DD0-4427-861F-17C1B4EF80D6}" destId="{92106E1B-DC06-414A-8B89-E96DDB50B3F0}" srcOrd="2" destOrd="0" presId="urn:microsoft.com/office/officeart/2018/2/layout/IconVerticalSolidList"/>
    <dgm:cxn modelId="{170C975B-14E0-4358-B682-094119B1B8C9}" type="presParOf" srcId="{D63755F5-3DD0-4427-861F-17C1B4EF80D6}" destId="{3E3DE4C5-487B-4516-B5A1-BACEDA590A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E95672B-E026-4B0A-BC16-EC8C090951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46E832-0697-4736-BE62-9808C33EBDFF}">
      <dgm:prSet/>
      <dgm:spPr/>
      <dgm:t>
        <a:bodyPr/>
        <a:lstStyle/>
        <a:p>
          <a:r>
            <a:rPr lang="en-US"/>
            <a:t>Containers shouldn't rely on IP's for inter-communication</a:t>
          </a:r>
        </a:p>
      </dgm:t>
    </dgm:pt>
    <dgm:pt modelId="{5663F966-357D-4F04-9F2E-99386F1D5263}" type="parTrans" cxnId="{1249183F-CA8C-47CD-82D2-1AD912F01626}">
      <dgm:prSet/>
      <dgm:spPr/>
      <dgm:t>
        <a:bodyPr/>
        <a:lstStyle/>
        <a:p>
          <a:endParaRPr lang="en-US"/>
        </a:p>
      </dgm:t>
    </dgm:pt>
    <dgm:pt modelId="{2B42B017-57DF-4855-B4D5-74E69509032F}" type="sibTrans" cxnId="{1249183F-CA8C-47CD-82D2-1AD912F01626}">
      <dgm:prSet/>
      <dgm:spPr/>
      <dgm:t>
        <a:bodyPr/>
        <a:lstStyle/>
        <a:p>
          <a:endParaRPr lang="en-US"/>
        </a:p>
      </dgm:t>
    </dgm:pt>
    <dgm:pt modelId="{325FA7CE-C60D-42B9-B12D-3483B2A21FD6}">
      <dgm:prSet/>
      <dgm:spPr/>
      <dgm:t>
        <a:bodyPr/>
        <a:lstStyle/>
        <a:p>
          <a:r>
            <a:rPr lang="en-US"/>
            <a:t>DNS for friendly names is built-in if you use custom networks</a:t>
          </a:r>
        </a:p>
      </dgm:t>
    </dgm:pt>
    <dgm:pt modelId="{15946CBB-3016-4DB1-BE1C-5E1348D5E012}" type="parTrans" cxnId="{750DB80A-2AF8-4539-B37D-97C6F762DF53}">
      <dgm:prSet/>
      <dgm:spPr/>
      <dgm:t>
        <a:bodyPr/>
        <a:lstStyle/>
        <a:p>
          <a:endParaRPr lang="en-US"/>
        </a:p>
      </dgm:t>
    </dgm:pt>
    <dgm:pt modelId="{7E6718A4-2608-4E5C-8DA2-66DAA2972A6E}" type="sibTrans" cxnId="{750DB80A-2AF8-4539-B37D-97C6F762DF53}">
      <dgm:prSet/>
      <dgm:spPr/>
      <dgm:t>
        <a:bodyPr/>
        <a:lstStyle/>
        <a:p>
          <a:endParaRPr lang="en-US"/>
        </a:p>
      </dgm:t>
    </dgm:pt>
    <dgm:pt modelId="{9A69E184-77BA-49E4-A120-0FD9C67FA04D}">
      <dgm:prSet/>
      <dgm:spPr/>
      <dgm:t>
        <a:bodyPr/>
        <a:lstStyle/>
        <a:p>
          <a:r>
            <a:rPr lang="en-US"/>
            <a:t>You're using custom networks right?</a:t>
          </a:r>
        </a:p>
      </dgm:t>
    </dgm:pt>
    <dgm:pt modelId="{ACC7EF02-48A8-4077-B626-6652B45A06A7}" type="parTrans" cxnId="{826CC011-4527-4409-B40E-A40F5E87F804}">
      <dgm:prSet/>
      <dgm:spPr/>
      <dgm:t>
        <a:bodyPr/>
        <a:lstStyle/>
        <a:p>
          <a:endParaRPr lang="en-US"/>
        </a:p>
      </dgm:t>
    </dgm:pt>
    <dgm:pt modelId="{F51B6684-733F-46CF-B58C-58C5DC2633DB}" type="sibTrans" cxnId="{826CC011-4527-4409-B40E-A40F5E87F804}">
      <dgm:prSet/>
      <dgm:spPr/>
      <dgm:t>
        <a:bodyPr/>
        <a:lstStyle/>
        <a:p>
          <a:endParaRPr lang="en-US"/>
        </a:p>
      </dgm:t>
    </dgm:pt>
    <dgm:pt modelId="{2A03647E-D7BA-42A1-B406-385C12AD8BAA}">
      <dgm:prSet/>
      <dgm:spPr/>
      <dgm:t>
        <a:bodyPr/>
        <a:lstStyle/>
        <a:p>
          <a:r>
            <a:rPr lang="en-US"/>
            <a:t>This gets way easier with Docker Compose in future Section</a:t>
          </a:r>
        </a:p>
      </dgm:t>
    </dgm:pt>
    <dgm:pt modelId="{BA906C3D-645F-4A59-8208-805C1143E505}" type="parTrans" cxnId="{68A8B366-6304-4E05-9988-453380A92F06}">
      <dgm:prSet/>
      <dgm:spPr/>
      <dgm:t>
        <a:bodyPr/>
        <a:lstStyle/>
        <a:p>
          <a:endParaRPr lang="en-US"/>
        </a:p>
      </dgm:t>
    </dgm:pt>
    <dgm:pt modelId="{E9E70618-4F27-4B60-AF2E-A6DFF90375E3}" type="sibTrans" cxnId="{68A8B366-6304-4E05-9988-453380A92F06}">
      <dgm:prSet/>
      <dgm:spPr/>
      <dgm:t>
        <a:bodyPr/>
        <a:lstStyle/>
        <a:p>
          <a:endParaRPr lang="en-US"/>
        </a:p>
      </dgm:t>
    </dgm:pt>
    <dgm:pt modelId="{082927F9-FC89-8E43-9416-666C55A7FCA0}" type="pres">
      <dgm:prSet presAssocID="{7E95672B-E026-4B0A-BC16-EC8C090951D9}" presName="linear" presStyleCnt="0">
        <dgm:presLayoutVars>
          <dgm:animLvl val="lvl"/>
          <dgm:resizeHandles val="exact"/>
        </dgm:presLayoutVars>
      </dgm:prSet>
      <dgm:spPr/>
    </dgm:pt>
    <dgm:pt modelId="{C123CCE4-B6B4-F049-B733-ADDA86A2973A}" type="pres">
      <dgm:prSet presAssocID="{A146E832-0697-4736-BE62-9808C33EBD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7768E08-F20D-1C4C-ADEA-A201541B736A}" type="pres">
      <dgm:prSet presAssocID="{2B42B017-57DF-4855-B4D5-74E69509032F}" presName="spacer" presStyleCnt="0"/>
      <dgm:spPr/>
    </dgm:pt>
    <dgm:pt modelId="{A772E685-33B0-8F45-8125-18DA895930AA}" type="pres">
      <dgm:prSet presAssocID="{325FA7CE-C60D-42B9-B12D-3483B2A21FD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21294C-6217-DF4D-AB8B-06063A254133}" type="pres">
      <dgm:prSet presAssocID="{7E6718A4-2608-4E5C-8DA2-66DAA2972A6E}" presName="spacer" presStyleCnt="0"/>
      <dgm:spPr/>
    </dgm:pt>
    <dgm:pt modelId="{A34DD8E4-709D-D742-A743-D96C569BD187}" type="pres">
      <dgm:prSet presAssocID="{9A69E184-77BA-49E4-A120-0FD9C67FA04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96D29C-9CA9-E349-82EE-268247468F50}" type="pres">
      <dgm:prSet presAssocID="{F51B6684-733F-46CF-B58C-58C5DC2633DB}" presName="spacer" presStyleCnt="0"/>
      <dgm:spPr/>
    </dgm:pt>
    <dgm:pt modelId="{A7BDE32C-8C03-0D4A-8F04-BA9AFF1963A3}" type="pres">
      <dgm:prSet presAssocID="{2A03647E-D7BA-42A1-B406-385C12AD8B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0DB80A-2AF8-4539-B37D-97C6F762DF53}" srcId="{7E95672B-E026-4B0A-BC16-EC8C090951D9}" destId="{325FA7CE-C60D-42B9-B12D-3483B2A21FD6}" srcOrd="1" destOrd="0" parTransId="{15946CBB-3016-4DB1-BE1C-5E1348D5E012}" sibTransId="{7E6718A4-2608-4E5C-8DA2-66DAA2972A6E}"/>
    <dgm:cxn modelId="{826CC011-4527-4409-B40E-A40F5E87F804}" srcId="{7E95672B-E026-4B0A-BC16-EC8C090951D9}" destId="{9A69E184-77BA-49E4-A120-0FD9C67FA04D}" srcOrd="2" destOrd="0" parTransId="{ACC7EF02-48A8-4077-B626-6652B45A06A7}" sibTransId="{F51B6684-733F-46CF-B58C-58C5DC2633DB}"/>
    <dgm:cxn modelId="{42758738-93CA-2540-B39F-708A7E738406}" type="presOf" srcId="{325FA7CE-C60D-42B9-B12D-3483B2A21FD6}" destId="{A772E685-33B0-8F45-8125-18DA895930AA}" srcOrd="0" destOrd="0" presId="urn:microsoft.com/office/officeart/2005/8/layout/vList2"/>
    <dgm:cxn modelId="{1249183F-CA8C-47CD-82D2-1AD912F01626}" srcId="{7E95672B-E026-4B0A-BC16-EC8C090951D9}" destId="{A146E832-0697-4736-BE62-9808C33EBDFF}" srcOrd="0" destOrd="0" parTransId="{5663F966-357D-4F04-9F2E-99386F1D5263}" sibTransId="{2B42B017-57DF-4855-B4D5-74E69509032F}"/>
    <dgm:cxn modelId="{68A8B366-6304-4E05-9988-453380A92F06}" srcId="{7E95672B-E026-4B0A-BC16-EC8C090951D9}" destId="{2A03647E-D7BA-42A1-B406-385C12AD8BAA}" srcOrd="3" destOrd="0" parTransId="{BA906C3D-645F-4A59-8208-805C1143E505}" sibTransId="{E9E70618-4F27-4B60-AF2E-A6DFF90375E3}"/>
    <dgm:cxn modelId="{C01A2686-C81A-844B-842B-4186577180C7}" type="presOf" srcId="{2A03647E-D7BA-42A1-B406-385C12AD8BAA}" destId="{A7BDE32C-8C03-0D4A-8F04-BA9AFF1963A3}" srcOrd="0" destOrd="0" presId="urn:microsoft.com/office/officeart/2005/8/layout/vList2"/>
    <dgm:cxn modelId="{87580AB7-D44C-204A-991D-AE0592D1239D}" type="presOf" srcId="{7E95672B-E026-4B0A-BC16-EC8C090951D9}" destId="{082927F9-FC89-8E43-9416-666C55A7FCA0}" srcOrd="0" destOrd="0" presId="urn:microsoft.com/office/officeart/2005/8/layout/vList2"/>
    <dgm:cxn modelId="{5A7B50C6-24CD-7E44-8CB4-B1AD305B4889}" type="presOf" srcId="{A146E832-0697-4736-BE62-9808C33EBDFF}" destId="{C123CCE4-B6B4-F049-B733-ADDA86A2973A}" srcOrd="0" destOrd="0" presId="urn:microsoft.com/office/officeart/2005/8/layout/vList2"/>
    <dgm:cxn modelId="{2B7426CE-BFB0-9A4C-9B82-132C8386ACEF}" type="presOf" srcId="{9A69E184-77BA-49E4-A120-0FD9C67FA04D}" destId="{A34DD8E4-709D-D742-A743-D96C569BD187}" srcOrd="0" destOrd="0" presId="urn:microsoft.com/office/officeart/2005/8/layout/vList2"/>
    <dgm:cxn modelId="{DCF4F68E-9D08-214F-AAF0-528D6B8E54F0}" type="presParOf" srcId="{082927F9-FC89-8E43-9416-666C55A7FCA0}" destId="{C123CCE4-B6B4-F049-B733-ADDA86A2973A}" srcOrd="0" destOrd="0" presId="urn:microsoft.com/office/officeart/2005/8/layout/vList2"/>
    <dgm:cxn modelId="{CCB042B0-EB98-9647-9310-AB96B93472F8}" type="presParOf" srcId="{082927F9-FC89-8E43-9416-666C55A7FCA0}" destId="{C7768E08-F20D-1C4C-ADEA-A201541B736A}" srcOrd="1" destOrd="0" presId="urn:microsoft.com/office/officeart/2005/8/layout/vList2"/>
    <dgm:cxn modelId="{F691BF8E-82AF-BA4A-8111-D284A71E4F9C}" type="presParOf" srcId="{082927F9-FC89-8E43-9416-666C55A7FCA0}" destId="{A772E685-33B0-8F45-8125-18DA895930AA}" srcOrd="2" destOrd="0" presId="urn:microsoft.com/office/officeart/2005/8/layout/vList2"/>
    <dgm:cxn modelId="{BBED1AA1-85D2-534C-9D52-14CC181EC87E}" type="presParOf" srcId="{082927F9-FC89-8E43-9416-666C55A7FCA0}" destId="{0121294C-6217-DF4D-AB8B-06063A254133}" srcOrd="3" destOrd="0" presId="urn:microsoft.com/office/officeart/2005/8/layout/vList2"/>
    <dgm:cxn modelId="{423422F8-C612-BC46-AB60-B6982703ECE6}" type="presParOf" srcId="{082927F9-FC89-8E43-9416-666C55A7FCA0}" destId="{A34DD8E4-709D-D742-A743-D96C569BD187}" srcOrd="4" destOrd="0" presId="urn:microsoft.com/office/officeart/2005/8/layout/vList2"/>
    <dgm:cxn modelId="{5C9014B3-023F-7A4B-85F3-EA53E01AFE2C}" type="presParOf" srcId="{082927F9-FC89-8E43-9416-666C55A7FCA0}" destId="{C796D29C-9CA9-E349-82EE-268247468F50}" srcOrd="5" destOrd="0" presId="urn:microsoft.com/office/officeart/2005/8/layout/vList2"/>
    <dgm:cxn modelId="{E5FB8651-30A4-1A44-9126-4AC9CC98F763}" type="presParOf" srcId="{082927F9-FC89-8E43-9416-666C55A7FCA0}" destId="{A7BDE32C-8C03-0D4A-8F04-BA9AFF1963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BA8294D-EA6C-468E-AB48-EF11250B29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E6317A-BEE2-4A42-873C-767AC4016F3E}">
      <dgm:prSet/>
      <dgm:spPr/>
      <dgm:t>
        <a:bodyPr/>
        <a:lstStyle/>
        <a:p>
          <a:r>
            <a:rPr lang="en-US"/>
            <a:t>Use different Linux distro containers to check curl cli tool version</a:t>
          </a:r>
        </a:p>
      </dgm:t>
    </dgm:pt>
    <dgm:pt modelId="{276F30E3-8BB9-43A5-BD9F-3821EEEC5498}" type="parTrans" cxnId="{0BA3E6D7-90F4-4834-873C-D0FED57A3D40}">
      <dgm:prSet/>
      <dgm:spPr/>
      <dgm:t>
        <a:bodyPr/>
        <a:lstStyle/>
        <a:p>
          <a:endParaRPr lang="en-US"/>
        </a:p>
      </dgm:t>
    </dgm:pt>
    <dgm:pt modelId="{445F882B-4822-41F7-B0F6-661AD41CA4BB}" type="sibTrans" cxnId="{0BA3E6D7-90F4-4834-873C-D0FED57A3D40}">
      <dgm:prSet/>
      <dgm:spPr/>
      <dgm:t>
        <a:bodyPr/>
        <a:lstStyle/>
        <a:p>
          <a:endParaRPr lang="en-US"/>
        </a:p>
      </dgm:t>
    </dgm:pt>
    <dgm:pt modelId="{9A039720-C8D4-4329-9A14-51D17E54EA14}">
      <dgm:prSet/>
      <dgm:spPr/>
      <dgm:t>
        <a:bodyPr/>
        <a:lstStyle/>
        <a:p>
          <a:r>
            <a:rPr lang="en-US"/>
            <a:t>Use two different terminal windows to start bash in both centos:7</a:t>
          </a:r>
        </a:p>
      </dgm:t>
    </dgm:pt>
    <dgm:pt modelId="{A1375002-8BED-4E94-96F7-4ACC1E897C24}" type="parTrans" cxnId="{9E52460D-ADB1-4186-8011-CCA9A7F02364}">
      <dgm:prSet/>
      <dgm:spPr/>
      <dgm:t>
        <a:bodyPr/>
        <a:lstStyle/>
        <a:p>
          <a:endParaRPr lang="en-US"/>
        </a:p>
      </dgm:t>
    </dgm:pt>
    <dgm:pt modelId="{57962547-7A37-4A13-9CAE-F945AD50E230}" type="sibTrans" cxnId="{9E52460D-ADB1-4186-8011-CCA9A7F02364}">
      <dgm:prSet/>
      <dgm:spPr/>
      <dgm:t>
        <a:bodyPr/>
        <a:lstStyle/>
        <a:p>
          <a:endParaRPr lang="en-US"/>
        </a:p>
      </dgm:t>
    </dgm:pt>
    <dgm:pt modelId="{7DCB6D5C-FC6C-4EAE-82E5-1CA310341213}">
      <dgm:prSet/>
      <dgm:spPr/>
      <dgm:t>
        <a:bodyPr/>
        <a:lstStyle/>
        <a:p>
          <a:r>
            <a:rPr lang="en-US"/>
            <a:t>and ubuntu:14.04, using -it</a:t>
          </a:r>
        </a:p>
      </dgm:t>
    </dgm:pt>
    <dgm:pt modelId="{A9BD1273-9FEA-453F-A330-465C766A554A}" type="parTrans" cxnId="{A8EE9560-7136-4B5B-B286-B2A87BD1E48D}">
      <dgm:prSet/>
      <dgm:spPr/>
      <dgm:t>
        <a:bodyPr/>
        <a:lstStyle/>
        <a:p>
          <a:endParaRPr lang="en-US"/>
        </a:p>
      </dgm:t>
    </dgm:pt>
    <dgm:pt modelId="{4BCDF152-3025-4D40-AF67-7CB0F950CB15}" type="sibTrans" cxnId="{A8EE9560-7136-4B5B-B286-B2A87BD1E48D}">
      <dgm:prSet/>
      <dgm:spPr/>
      <dgm:t>
        <a:bodyPr/>
        <a:lstStyle/>
        <a:p>
          <a:endParaRPr lang="en-US"/>
        </a:p>
      </dgm:t>
    </dgm:pt>
    <dgm:pt modelId="{59779BFF-2402-4E1B-89B5-669EF30CD452}">
      <dgm:prSet/>
      <dgm:spPr/>
      <dgm:t>
        <a:bodyPr/>
        <a:lstStyle/>
        <a:p>
          <a:r>
            <a:rPr lang="en-US"/>
            <a:t>Learn the docker container run —rm option so you can save  cleanup</a:t>
          </a:r>
        </a:p>
      </dgm:t>
    </dgm:pt>
    <dgm:pt modelId="{6AEE6548-D5D9-4040-9E0E-26F22A748299}" type="parTrans" cxnId="{9D5BAED8-6B6B-47EC-9E18-3DB4B8B427D0}">
      <dgm:prSet/>
      <dgm:spPr/>
      <dgm:t>
        <a:bodyPr/>
        <a:lstStyle/>
        <a:p>
          <a:endParaRPr lang="en-US"/>
        </a:p>
      </dgm:t>
    </dgm:pt>
    <dgm:pt modelId="{F32D26A0-6E1E-47CB-AB39-1A7719DB531D}" type="sibTrans" cxnId="{9D5BAED8-6B6B-47EC-9E18-3DB4B8B427D0}">
      <dgm:prSet/>
      <dgm:spPr/>
      <dgm:t>
        <a:bodyPr/>
        <a:lstStyle/>
        <a:p>
          <a:endParaRPr lang="en-US"/>
        </a:p>
      </dgm:t>
    </dgm:pt>
    <dgm:pt modelId="{F36497FE-9208-4461-93AC-6435B3AF8EA4}">
      <dgm:prSet/>
      <dgm:spPr/>
      <dgm:t>
        <a:bodyPr/>
        <a:lstStyle/>
        <a:p>
          <a:r>
            <a:rPr lang="en-US"/>
            <a:t>Ensure curl is installed and on latest version for that distro</a:t>
          </a:r>
        </a:p>
      </dgm:t>
    </dgm:pt>
    <dgm:pt modelId="{1681258D-5234-4B9B-A9CC-1D3FF563B9F8}" type="parTrans" cxnId="{A1CA9274-9E93-4E39-8A4F-93BC81D1E2D8}">
      <dgm:prSet/>
      <dgm:spPr/>
      <dgm:t>
        <a:bodyPr/>
        <a:lstStyle/>
        <a:p>
          <a:endParaRPr lang="en-US"/>
        </a:p>
      </dgm:t>
    </dgm:pt>
    <dgm:pt modelId="{C9698B55-5903-45F2-83A6-DFC0E47DCABA}" type="sibTrans" cxnId="{A1CA9274-9E93-4E39-8A4F-93BC81D1E2D8}">
      <dgm:prSet/>
      <dgm:spPr/>
      <dgm:t>
        <a:bodyPr/>
        <a:lstStyle/>
        <a:p>
          <a:endParaRPr lang="en-US"/>
        </a:p>
      </dgm:t>
    </dgm:pt>
    <dgm:pt modelId="{48F38892-C4DA-4CCD-B9A0-8212893DD54F}">
      <dgm:prSet/>
      <dgm:spPr/>
      <dgm:t>
        <a:bodyPr/>
        <a:lstStyle/>
        <a:p>
          <a:r>
            <a:rPr lang="en-US"/>
            <a:t>ubuntu: apt-get update &amp;&amp; apt-get install curl</a:t>
          </a:r>
        </a:p>
      </dgm:t>
    </dgm:pt>
    <dgm:pt modelId="{18A38036-D3A1-4FF3-A9ED-78042BFF4C50}" type="parTrans" cxnId="{D743CCDB-0BB7-4275-AE6A-62124B51E0B1}">
      <dgm:prSet/>
      <dgm:spPr/>
      <dgm:t>
        <a:bodyPr/>
        <a:lstStyle/>
        <a:p>
          <a:endParaRPr lang="en-US"/>
        </a:p>
      </dgm:t>
    </dgm:pt>
    <dgm:pt modelId="{20CBF946-DD98-4B3D-AAE0-CB435A9C293E}" type="sibTrans" cxnId="{D743CCDB-0BB7-4275-AE6A-62124B51E0B1}">
      <dgm:prSet/>
      <dgm:spPr/>
      <dgm:t>
        <a:bodyPr/>
        <a:lstStyle/>
        <a:p>
          <a:endParaRPr lang="en-US"/>
        </a:p>
      </dgm:t>
    </dgm:pt>
    <dgm:pt modelId="{1A079B7C-4041-4276-AC49-DAEA76950E25}">
      <dgm:prSet/>
      <dgm:spPr/>
      <dgm:t>
        <a:bodyPr/>
        <a:lstStyle/>
        <a:p>
          <a:r>
            <a:rPr lang="en-US"/>
            <a:t>centos: yum update curl</a:t>
          </a:r>
        </a:p>
      </dgm:t>
    </dgm:pt>
    <dgm:pt modelId="{6A0E3BB5-74DE-4DBF-9CB6-DF1907A763FF}" type="parTrans" cxnId="{43515163-CEBC-443D-A0D2-27C57E75ED18}">
      <dgm:prSet/>
      <dgm:spPr/>
      <dgm:t>
        <a:bodyPr/>
        <a:lstStyle/>
        <a:p>
          <a:endParaRPr lang="en-US"/>
        </a:p>
      </dgm:t>
    </dgm:pt>
    <dgm:pt modelId="{240CB1B7-A08A-497B-AC0D-49B106107792}" type="sibTrans" cxnId="{43515163-CEBC-443D-A0D2-27C57E75ED18}">
      <dgm:prSet/>
      <dgm:spPr/>
      <dgm:t>
        <a:bodyPr/>
        <a:lstStyle/>
        <a:p>
          <a:endParaRPr lang="en-US"/>
        </a:p>
      </dgm:t>
    </dgm:pt>
    <dgm:pt modelId="{13673E8A-CA37-4BC3-892B-7C74C9C0B1B3}">
      <dgm:prSet/>
      <dgm:spPr/>
      <dgm:t>
        <a:bodyPr/>
        <a:lstStyle/>
        <a:p>
          <a:r>
            <a:rPr lang="en-US"/>
            <a:t>Check curl --version</a:t>
          </a:r>
        </a:p>
      </dgm:t>
    </dgm:pt>
    <dgm:pt modelId="{4F4DB8D5-152B-4DE4-B095-7F33479F3E89}" type="parTrans" cxnId="{1BD60AE4-03B3-4007-87BA-248D0B07ABCA}">
      <dgm:prSet/>
      <dgm:spPr/>
      <dgm:t>
        <a:bodyPr/>
        <a:lstStyle/>
        <a:p>
          <a:endParaRPr lang="en-US"/>
        </a:p>
      </dgm:t>
    </dgm:pt>
    <dgm:pt modelId="{48BFD834-472E-411C-99EE-B7B7C3D68FC9}" type="sibTrans" cxnId="{1BD60AE4-03B3-4007-87BA-248D0B07ABCA}">
      <dgm:prSet/>
      <dgm:spPr/>
      <dgm:t>
        <a:bodyPr/>
        <a:lstStyle/>
        <a:p>
          <a:endParaRPr lang="en-US"/>
        </a:p>
      </dgm:t>
    </dgm:pt>
    <dgm:pt modelId="{27B3CF1E-C5FC-D84A-A96A-575528B3D911}" type="pres">
      <dgm:prSet presAssocID="{DBA8294D-EA6C-468E-AB48-EF11250B2923}" presName="linear" presStyleCnt="0">
        <dgm:presLayoutVars>
          <dgm:animLvl val="lvl"/>
          <dgm:resizeHandles val="exact"/>
        </dgm:presLayoutVars>
      </dgm:prSet>
      <dgm:spPr/>
    </dgm:pt>
    <dgm:pt modelId="{DBF2A8FF-6E8A-324C-B4B0-D0BEBC0C1D78}" type="pres">
      <dgm:prSet presAssocID="{9EE6317A-BEE2-4A42-873C-767AC4016F3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3189B5D-6B36-DA4B-A089-385362096B36}" type="pres">
      <dgm:prSet presAssocID="{445F882B-4822-41F7-B0F6-661AD41CA4BB}" presName="spacer" presStyleCnt="0"/>
      <dgm:spPr/>
    </dgm:pt>
    <dgm:pt modelId="{42B3B020-7418-A240-A25D-BB3EC6887D1B}" type="pres">
      <dgm:prSet presAssocID="{9A039720-C8D4-4329-9A14-51D17E54EA1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22EEF8E-1BA6-E04C-A780-F4745B25555E}" type="pres">
      <dgm:prSet presAssocID="{57962547-7A37-4A13-9CAE-F945AD50E230}" presName="spacer" presStyleCnt="0"/>
      <dgm:spPr/>
    </dgm:pt>
    <dgm:pt modelId="{E98936B6-3A44-3F4E-AF46-16CD8B5F2440}" type="pres">
      <dgm:prSet presAssocID="{7DCB6D5C-FC6C-4EAE-82E5-1CA31034121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04B3E95-67AF-A448-879E-4C5ED79F3564}" type="pres">
      <dgm:prSet presAssocID="{4BCDF152-3025-4D40-AF67-7CB0F950CB15}" presName="spacer" presStyleCnt="0"/>
      <dgm:spPr/>
    </dgm:pt>
    <dgm:pt modelId="{7D212D2F-9B85-024B-A489-55AB2EDD413C}" type="pres">
      <dgm:prSet presAssocID="{59779BFF-2402-4E1B-89B5-669EF30CD4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AE99720-20F8-B84A-8D5F-A5695F5FFD65}" type="pres">
      <dgm:prSet presAssocID="{F32D26A0-6E1E-47CB-AB39-1A7719DB531D}" presName="spacer" presStyleCnt="0"/>
      <dgm:spPr/>
    </dgm:pt>
    <dgm:pt modelId="{E0AA8500-5853-DE46-9572-644FA8A8F4DE}" type="pres">
      <dgm:prSet presAssocID="{F36497FE-9208-4461-93AC-6435B3AF8EA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6E6A0A0-967C-364C-81A0-43620A2C5B1A}" type="pres">
      <dgm:prSet presAssocID="{F36497FE-9208-4461-93AC-6435B3AF8EA4}" presName="childText" presStyleLbl="revTx" presStyleIdx="0" presStyleCnt="1">
        <dgm:presLayoutVars>
          <dgm:bulletEnabled val="1"/>
        </dgm:presLayoutVars>
      </dgm:prSet>
      <dgm:spPr/>
    </dgm:pt>
    <dgm:pt modelId="{482BC592-697B-DC4D-8CF4-9D97D151059B}" type="pres">
      <dgm:prSet presAssocID="{13673E8A-CA37-4BC3-892B-7C74C9C0B1B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E52460D-ADB1-4186-8011-CCA9A7F02364}" srcId="{DBA8294D-EA6C-468E-AB48-EF11250B2923}" destId="{9A039720-C8D4-4329-9A14-51D17E54EA14}" srcOrd="1" destOrd="0" parTransId="{A1375002-8BED-4E94-96F7-4ACC1E897C24}" sibTransId="{57962547-7A37-4A13-9CAE-F945AD50E230}"/>
    <dgm:cxn modelId="{F94F8155-1602-A544-A336-0DAA6B4520D3}" type="presOf" srcId="{59779BFF-2402-4E1B-89B5-669EF30CD452}" destId="{7D212D2F-9B85-024B-A489-55AB2EDD413C}" srcOrd="0" destOrd="0" presId="urn:microsoft.com/office/officeart/2005/8/layout/vList2"/>
    <dgm:cxn modelId="{E2FB1656-61DE-3342-AFAB-7B7103E0B8A7}" type="presOf" srcId="{9A039720-C8D4-4329-9A14-51D17E54EA14}" destId="{42B3B020-7418-A240-A25D-BB3EC6887D1B}" srcOrd="0" destOrd="0" presId="urn:microsoft.com/office/officeart/2005/8/layout/vList2"/>
    <dgm:cxn modelId="{A8EE9560-7136-4B5B-B286-B2A87BD1E48D}" srcId="{DBA8294D-EA6C-468E-AB48-EF11250B2923}" destId="{7DCB6D5C-FC6C-4EAE-82E5-1CA310341213}" srcOrd="2" destOrd="0" parTransId="{A9BD1273-9FEA-453F-A330-465C766A554A}" sibTransId="{4BCDF152-3025-4D40-AF67-7CB0F950CB15}"/>
    <dgm:cxn modelId="{43515163-CEBC-443D-A0D2-27C57E75ED18}" srcId="{F36497FE-9208-4461-93AC-6435B3AF8EA4}" destId="{1A079B7C-4041-4276-AC49-DAEA76950E25}" srcOrd="1" destOrd="0" parTransId="{6A0E3BB5-74DE-4DBF-9CB6-DF1907A763FF}" sibTransId="{240CB1B7-A08A-497B-AC0D-49B106107792}"/>
    <dgm:cxn modelId="{13C71F6D-B3F7-914F-9C7E-D52D31C7EED8}" type="presOf" srcId="{F36497FE-9208-4461-93AC-6435B3AF8EA4}" destId="{E0AA8500-5853-DE46-9572-644FA8A8F4DE}" srcOrd="0" destOrd="0" presId="urn:microsoft.com/office/officeart/2005/8/layout/vList2"/>
    <dgm:cxn modelId="{8E7B8D73-DA59-A147-9F1E-DBAC05917D24}" type="presOf" srcId="{9EE6317A-BEE2-4A42-873C-767AC4016F3E}" destId="{DBF2A8FF-6E8A-324C-B4B0-D0BEBC0C1D78}" srcOrd="0" destOrd="0" presId="urn:microsoft.com/office/officeart/2005/8/layout/vList2"/>
    <dgm:cxn modelId="{A1CA9274-9E93-4E39-8A4F-93BC81D1E2D8}" srcId="{DBA8294D-EA6C-468E-AB48-EF11250B2923}" destId="{F36497FE-9208-4461-93AC-6435B3AF8EA4}" srcOrd="4" destOrd="0" parTransId="{1681258D-5234-4B9B-A9CC-1D3FF563B9F8}" sibTransId="{C9698B55-5903-45F2-83A6-DFC0E47DCABA}"/>
    <dgm:cxn modelId="{D3067777-25A1-FE4E-9364-DD605510BA5C}" type="presOf" srcId="{48F38892-C4DA-4CCD-B9A0-8212893DD54F}" destId="{16E6A0A0-967C-364C-81A0-43620A2C5B1A}" srcOrd="0" destOrd="0" presId="urn:microsoft.com/office/officeart/2005/8/layout/vList2"/>
    <dgm:cxn modelId="{635AF382-85F1-8D45-9FB3-47808F61145D}" type="presOf" srcId="{DBA8294D-EA6C-468E-AB48-EF11250B2923}" destId="{27B3CF1E-C5FC-D84A-A96A-575528B3D911}" srcOrd="0" destOrd="0" presId="urn:microsoft.com/office/officeart/2005/8/layout/vList2"/>
    <dgm:cxn modelId="{8B50DEC4-5769-5240-B3E2-EC6872D6FD54}" type="presOf" srcId="{7DCB6D5C-FC6C-4EAE-82E5-1CA310341213}" destId="{E98936B6-3A44-3F4E-AF46-16CD8B5F2440}" srcOrd="0" destOrd="0" presId="urn:microsoft.com/office/officeart/2005/8/layout/vList2"/>
    <dgm:cxn modelId="{EB9CC3CF-3EA8-9E44-B501-028F34A1D033}" type="presOf" srcId="{13673E8A-CA37-4BC3-892B-7C74C9C0B1B3}" destId="{482BC592-697B-DC4D-8CF4-9D97D151059B}" srcOrd="0" destOrd="0" presId="urn:microsoft.com/office/officeart/2005/8/layout/vList2"/>
    <dgm:cxn modelId="{0BA3E6D7-90F4-4834-873C-D0FED57A3D40}" srcId="{DBA8294D-EA6C-468E-AB48-EF11250B2923}" destId="{9EE6317A-BEE2-4A42-873C-767AC4016F3E}" srcOrd="0" destOrd="0" parTransId="{276F30E3-8BB9-43A5-BD9F-3821EEEC5498}" sibTransId="{445F882B-4822-41F7-B0F6-661AD41CA4BB}"/>
    <dgm:cxn modelId="{9D5BAED8-6B6B-47EC-9E18-3DB4B8B427D0}" srcId="{DBA8294D-EA6C-468E-AB48-EF11250B2923}" destId="{59779BFF-2402-4E1B-89B5-669EF30CD452}" srcOrd="3" destOrd="0" parTransId="{6AEE6548-D5D9-4040-9E0E-26F22A748299}" sibTransId="{F32D26A0-6E1E-47CB-AB39-1A7719DB531D}"/>
    <dgm:cxn modelId="{D743CCDB-0BB7-4275-AE6A-62124B51E0B1}" srcId="{F36497FE-9208-4461-93AC-6435B3AF8EA4}" destId="{48F38892-C4DA-4CCD-B9A0-8212893DD54F}" srcOrd="0" destOrd="0" parTransId="{18A38036-D3A1-4FF3-A9ED-78042BFF4C50}" sibTransId="{20CBF946-DD98-4B3D-AAE0-CB435A9C293E}"/>
    <dgm:cxn modelId="{1BD60AE4-03B3-4007-87BA-248D0B07ABCA}" srcId="{DBA8294D-EA6C-468E-AB48-EF11250B2923}" destId="{13673E8A-CA37-4BC3-892B-7C74C9C0B1B3}" srcOrd="5" destOrd="0" parTransId="{4F4DB8D5-152B-4DE4-B095-7F33479F3E89}" sibTransId="{48BFD834-472E-411C-99EE-B7B7C3D68FC9}"/>
    <dgm:cxn modelId="{7178FBF3-7C68-6449-BB77-ADE9CE60F7AB}" type="presOf" srcId="{1A079B7C-4041-4276-AC49-DAEA76950E25}" destId="{16E6A0A0-967C-364C-81A0-43620A2C5B1A}" srcOrd="0" destOrd="1" presId="urn:microsoft.com/office/officeart/2005/8/layout/vList2"/>
    <dgm:cxn modelId="{72EC3A7E-F4CD-9648-A143-2FDA3B42DF3B}" type="presParOf" srcId="{27B3CF1E-C5FC-D84A-A96A-575528B3D911}" destId="{DBF2A8FF-6E8A-324C-B4B0-D0BEBC0C1D78}" srcOrd="0" destOrd="0" presId="urn:microsoft.com/office/officeart/2005/8/layout/vList2"/>
    <dgm:cxn modelId="{286042CD-F9F8-764C-B691-0B71E9C9E0E0}" type="presParOf" srcId="{27B3CF1E-C5FC-D84A-A96A-575528B3D911}" destId="{D3189B5D-6B36-DA4B-A089-385362096B36}" srcOrd="1" destOrd="0" presId="urn:microsoft.com/office/officeart/2005/8/layout/vList2"/>
    <dgm:cxn modelId="{B617C2D4-B91C-B24C-917F-137B14A9A685}" type="presParOf" srcId="{27B3CF1E-C5FC-D84A-A96A-575528B3D911}" destId="{42B3B020-7418-A240-A25D-BB3EC6887D1B}" srcOrd="2" destOrd="0" presId="urn:microsoft.com/office/officeart/2005/8/layout/vList2"/>
    <dgm:cxn modelId="{36A26DBF-B100-494A-B6F2-AECEFB1AC7E6}" type="presParOf" srcId="{27B3CF1E-C5FC-D84A-A96A-575528B3D911}" destId="{622EEF8E-1BA6-E04C-A780-F4745B25555E}" srcOrd="3" destOrd="0" presId="urn:microsoft.com/office/officeart/2005/8/layout/vList2"/>
    <dgm:cxn modelId="{3C9E5029-0B70-5847-99EC-9B2B09CE5C3A}" type="presParOf" srcId="{27B3CF1E-C5FC-D84A-A96A-575528B3D911}" destId="{E98936B6-3A44-3F4E-AF46-16CD8B5F2440}" srcOrd="4" destOrd="0" presId="urn:microsoft.com/office/officeart/2005/8/layout/vList2"/>
    <dgm:cxn modelId="{884E3109-167B-ED4D-A141-81A0DF85AFE7}" type="presParOf" srcId="{27B3CF1E-C5FC-D84A-A96A-575528B3D911}" destId="{504B3E95-67AF-A448-879E-4C5ED79F3564}" srcOrd="5" destOrd="0" presId="urn:microsoft.com/office/officeart/2005/8/layout/vList2"/>
    <dgm:cxn modelId="{F2E3A6A6-EB39-494F-9425-594ACA1047DC}" type="presParOf" srcId="{27B3CF1E-C5FC-D84A-A96A-575528B3D911}" destId="{7D212D2F-9B85-024B-A489-55AB2EDD413C}" srcOrd="6" destOrd="0" presId="urn:microsoft.com/office/officeart/2005/8/layout/vList2"/>
    <dgm:cxn modelId="{E2643CBE-8C43-AA47-8876-FE8263A911A9}" type="presParOf" srcId="{27B3CF1E-C5FC-D84A-A96A-575528B3D911}" destId="{6AE99720-20F8-B84A-8D5F-A5695F5FFD65}" srcOrd="7" destOrd="0" presId="urn:microsoft.com/office/officeart/2005/8/layout/vList2"/>
    <dgm:cxn modelId="{8F66801A-9EF6-4843-8D01-D28A09587CC7}" type="presParOf" srcId="{27B3CF1E-C5FC-D84A-A96A-575528B3D911}" destId="{E0AA8500-5853-DE46-9572-644FA8A8F4DE}" srcOrd="8" destOrd="0" presId="urn:microsoft.com/office/officeart/2005/8/layout/vList2"/>
    <dgm:cxn modelId="{F0C2FC8A-8066-DE4D-AE15-01668F8C3AB1}" type="presParOf" srcId="{27B3CF1E-C5FC-D84A-A96A-575528B3D911}" destId="{16E6A0A0-967C-364C-81A0-43620A2C5B1A}" srcOrd="9" destOrd="0" presId="urn:microsoft.com/office/officeart/2005/8/layout/vList2"/>
    <dgm:cxn modelId="{00016828-2FFD-A84F-9007-467E7CAAE88C}" type="presParOf" srcId="{27B3CF1E-C5FC-D84A-A96A-575528B3D911}" destId="{482BC592-697B-DC4D-8CF4-9D97D151059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7D14398-00F7-4217-AE59-90922E0923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1D0A27-2B71-45DC-8344-EE25D9106627}">
      <dgm:prSet/>
      <dgm:spPr/>
      <dgm:t>
        <a:bodyPr/>
        <a:lstStyle/>
        <a:p>
          <a:r>
            <a:rPr lang="en-US"/>
            <a:t>Know how to use -it to get shell in container</a:t>
          </a:r>
        </a:p>
      </dgm:t>
    </dgm:pt>
    <dgm:pt modelId="{92D81F8F-A450-47AE-9492-45EFE4E87309}" type="parTrans" cxnId="{EE30167F-7A5E-4E46-B0AA-A1AE8564CF93}">
      <dgm:prSet/>
      <dgm:spPr/>
      <dgm:t>
        <a:bodyPr/>
        <a:lstStyle/>
        <a:p>
          <a:endParaRPr lang="en-US"/>
        </a:p>
      </dgm:t>
    </dgm:pt>
    <dgm:pt modelId="{EF3C96A5-5161-4B7A-AC46-9EA684530382}" type="sibTrans" cxnId="{EE30167F-7A5E-4E46-B0AA-A1AE8564CF93}">
      <dgm:prSet/>
      <dgm:spPr/>
      <dgm:t>
        <a:bodyPr/>
        <a:lstStyle/>
        <a:p>
          <a:endParaRPr lang="en-US"/>
        </a:p>
      </dgm:t>
    </dgm:pt>
    <dgm:pt modelId="{7C692A5F-5535-4EEB-B0A7-EEBA062CBEFE}">
      <dgm:prSet/>
      <dgm:spPr/>
      <dgm:t>
        <a:bodyPr/>
        <a:lstStyle/>
        <a:p>
          <a:r>
            <a:rPr lang="en-US"/>
            <a:t>Understand basics of what a Linux distribution is like Ubuntu  and CentOS</a:t>
          </a:r>
        </a:p>
      </dgm:t>
    </dgm:pt>
    <dgm:pt modelId="{08CBE867-F407-44E7-A4BA-04EABEB56102}" type="parTrans" cxnId="{53F7F429-FA88-41BC-A8C9-EED20BB96A73}">
      <dgm:prSet/>
      <dgm:spPr/>
      <dgm:t>
        <a:bodyPr/>
        <a:lstStyle/>
        <a:p>
          <a:endParaRPr lang="en-US"/>
        </a:p>
      </dgm:t>
    </dgm:pt>
    <dgm:pt modelId="{E345AD4F-552A-45A4-BA81-FD83647997B4}" type="sibTrans" cxnId="{53F7F429-FA88-41BC-A8C9-EED20BB96A73}">
      <dgm:prSet/>
      <dgm:spPr/>
      <dgm:t>
        <a:bodyPr/>
        <a:lstStyle/>
        <a:p>
          <a:endParaRPr lang="en-US"/>
        </a:p>
      </dgm:t>
    </dgm:pt>
    <dgm:pt modelId="{C0EE1AEF-8877-4928-8696-4CA565B64D0C}">
      <dgm:prSet/>
      <dgm:spPr/>
      <dgm:t>
        <a:bodyPr/>
        <a:lstStyle/>
        <a:p>
          <a:r>
            <a:rPr lang="en-US"/>
            <a:t>Know how to run a container</a:t>
          </a:r>
        </a:p>
      </dgm:t>
    </dgm:pt>
    <dgm:pt modelId="{E7244209-78D2-427B-A401-B8FAD1DD0BC9}" type="parTrans" cxnId="{43EADB2F-2C2B-4933-9AE9-32B032551449}">
      <dgm:prSet/>
      <dgm:spPr/>
      <dgm:t>
        <a:bodyPr/>
        <a:lstStyle/>
        <a:p>
          <a:endParaRPr lang="en-US"/>
        </a:p>
      </dgm:t>
    </dgm:pt>
    <dgm:pt modelId="{1E02130C-3172-4B2A-B248-CD6178059B96}" type="sibTrans" cxnId="{43EADB2F-2C2B-4933-9AE9-32B032551449}">
      <dgm:prSet/>
      <dgm:spPr/>
      <dgm:t>
        <a:bodyPr/>
        <a:lstStyle/>
        <a:p>
          <a:endParaRPr lang="en-US"/>
        </a:p>
      </dgm:t>
    </dgm:pt>
    <dgm:pt modelId="{284E24A9-2393-415A-9E0D-B17E7157FE46}">
      <dgm:prSet/>
      <dgm:spPr/>
      <dgm:t>
        <a:bodyPr/>
        <a:lstStyle/>
        <a:p>
          <a:r>
            <a:rPr lang="en-US"/>
            <a:t>Understand basics of DNS records</a:t>
          </a:r>
        </a:p>
      </dgm:t>
    </dgm:pt>
    <dgm:pt modelId="{C02A5393-46DE-4F9A-8411-374EC41150E3}" type="parTrans" cxnId="{A1EC839B-E148-4E3F-BFB0-354A1049356E}">
      <dgm:prSet/>
      <dgm:spPr/>
      <dgm:t>
        <a:bodyPr/>
        <a:lstStyle/>
        <a:p>
          <a:endParaRPr lang="en-US"/>
        </a:p>
      </dgm:t>
    </dgm:pt>
    <dgm:pt modelId="{45AF0529-F8E5-42D6-A492-917528F795EF}" type="sibTrans" cxnId="{A1EC839B-E148-4E3F-BFB0-354A1049356E}">
      <dgm:prSet/>
      <dgm:spPr/>
      <dgm:t>
        <a:bodyPr/>
        <a:lstStyle/>
        <a:p>
          <a:endParaRPr lang="en-US"/>
        </a:p>
      </dgm:t>
    </dgm:pt>
    <dgm:pt modelId="{DA3BD35D-1F44-4AC6-8B95-3F2F0B52B7B6}" type="pres">
      <dgm:prSet presAssocID="{A7D14398-00F7-4217-AE59-90922E09238F}" presName="root" presStyleCnt="0">
        <dgm:presLayoutVars>
          <dgm:dir/>
          <dgm:resizeHandles val="exact"/>
        </dgm:presLayoutVars>
      </dgm:prSet>
      <dgm:spPr/>
    </dgm:pt>
    <dgm:pt modelId="{45907C61-744C-45E1-8A57-CB8712BAECD5}" type="pres">
      <dgm:prSet presAssocID="{BB1D0A27-2B71-45DC-8344-EE25D9106627}" presName="compNode" presStyleCnt="0"/>
      <dgm:spPr/>
    </dgm:pt>
    <dgm:pt modelId="{3F4EC678-9965-4FE7-B917-82665326BCC4}" type="pres">
      <dgm:prSet presAssocID="{BB1D0A27-2B71-45DC-8344-EE25D9106627}" presName="bgRect" presStyleLbl="bgShp" presStyleIdx="0" presStyleCnt="4"/>
      <dgm:spPr/>
    </dgm:pt>
    <dgm:pt modelId="{E24D806B-40FB-4835-99A6-BAAE5CEE47BB}" type="pres">
      <dgm:prSet presAssocID="{BB1D0A27-2B71-45DC-8344-EE25D91066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ment truck"/>
        </a:ext>
      </dgm:extLst>
    </dgm:pt>
    <dgm:pt modelId="{8F352AE3-D569-4B06-9B59-0202DAF87B94}" type="pres">
      <dgm:prSet presAssocID="{BB1D0A27-2B71-45DC-8344-EE25D9106627}" presName="spaceRect" presStyleCnt="0"/>
      <dgm:spPr/>
    </dgm:pt>
    <dgm:pt modelId="{2CCDC6B2-88F2-4723-BB1A-4B3A48F96242}" type="pres">
      <dgm:prSet presAssocID="{BB1D0A27-2B71-45DC-8344-EE25D9106627}" presName="parTx" presStyleLbl="revTx" presStyleIdx="0" presStyleCnt="4">
        <dgm:presLayoutVars>
          <dgm:chMax val="0"/>
          <dgm:chPref val="0"/>
        </dgm:presLayoutVars>
      </dgm:prSet>
      <dgm:spPr/>
    </dgm:pt>
    <dgm:pt modelId="{E89D4A68-D020-44E6-AA78-443A44B4381A}" type="pres">
      <dgm:prSet presAssocID="{EF3C96A5-5161-4B7A-AC46-9EA684530382}" presName="sibTrans" presStyleCnt="0"/>
      <dgm:spPr/>
    </dgm:pt>
    <dgm:pt modelId="{EB61A18E-13E0-4394-AB6C-FBDA0AC61315}" type="pres">
      <dgm:prSet presAssocID="{7C692A5F-5535-4EEB-B0A7-EEBA062CBEFE}" presName="compNode" presStyleCnt="0"/>
      <dgm:spPr/>
    </dgm:pt>
    <dgm:pt modelId="{07CD5EDB-2CC6-4543-9788-42E9A339AFB4}" type="pres">
      <dgm:prSet presAssocID="{7C692A5F-5535-4EEB-B0A7-EEBA062CBEFE}" presName="bgRect" presStyleLbl="bgShp" presStyleIdx="1" presStyleCnt="4"/>
      <dgm:spPr/>
    </dgm:pt>
    <dgm:pt modelId="{C5C3654E-8AF0-4F8A-9659-AEA52AB88031}" type="pres">
      <dgm:prSet presAssocID="{7C692A5F-5535-4EEB-B0A7-EEBA062CBE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50F90F-FFC0-4E5E-9C37-DD3F3BCFF97B}" type="pres">
      <dgm:prSet presAssocID="{7C692A5F-5535-4EEB-B0A7-EEBA062CBEFE}" presName="spaceRect" presStyleCnt="0"/>
      <dgm:spPr/>
    </dgm:pt>
    <dgm:pt modelId="{94782F50-47DB-4144-9D5D-81825F67E9B4}" type="pres">
      <dgm:prSet presAssocID="{7C692A5F-5535-4EEB-B0A7-EEBA062CBEFE}" presName="parTx" presStyleLbl="revTx" presStyleIdx="1" presStyleCnt="4">
        <dgm:presLayoutVars>
          <dgm:chMax val="0"/>
          <dgm:chPref val="0"/>
        </dgm:presLayoutVars>
      </dgm:prSet>
      <dgm:spPr/>
    </dgm:pt>
    <dgm:pt modelId="{8D1FCE48-93C5-4E2F-BA92-78C9C6FF2C9F}" type="pres">
      <dgm:prSet presAssocID="{E345AD4F-552A-45A4-BA81-FD83647997B4}" presName="sibTrans" presStyleCnt="0"/>
      <dgm:spPr/>
    </dgm:pt>
    <dgm:pt modelId="{8D0D820F-D897-4BDC-9171-D3AEB59A861A}" type="pres">
      <dgm:prSet presAssocID="{C0EE1AEF-8877-4928-8696-4CA565B64D0C}" presName="compNode" presStyleCnt="0"/>
      <dgm:spPr/>
    </dgm:pt>
    <dgm:pt modelId="{41FBC6E9-53FF-4EB8-B4A1-E008D130A3C4}" type="pres">
      <dgm:prSet presAssocID="{C0EE1AEF-8877-4928-8696-4CA565B64D0C}" presName="bgRect" presStyleLbl="bgShp" presStyleIdx="2" presStyleCnt="4"/>
      <dgm:spPr/>
    </dgm:pt>
    <dgm:pt modelId="{86792EBC-112F-48AB-AC32-1F757C6A33BA}" type="pres">
      <dgm:prSet presAssocID="{C0EE1AEF-8877-4928-8696-4CA565B64D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7B27A55-A3F3-4289-9243-D4FB2EDDD2D1}" type="pres">
      <dgm:prSet presAssocID="{C0EE1AEF-8877-4928-8696-4CA565B64D0C}" presName="spaceRect" presStyleCnt="0"/>
      <dgm:spPr/>
    </dgm:pt>
    <dgm:pt modelId="{72D65D19-C889-4C40-8219-035E42D5A3F7}" type="pres">
      <dgm:prSet presAssocID="{C0EE1AEF-8877-4928-8696-4CA565B64D0C}" presName="parTx" presStyleLbl="revTx" presStyleIdx="2" presStyleCnt="4">
        <dgm:presLayoutVars>
          <dgm:chMax val="0"/>
          <dgm:chPref val="0"/>
        </dgm:presLayoutVars>
      </dgm:prSet>
      <dgm:spPr/>
    </dgm:pt>
    <dgm:pt modelId="{5BD59CA2-E23C-42B9-8132-4529F8738118}" type="pres">
      <dgm:prSet presAssocID="{1E02130C-3172-4B2A-B248-CD6178059B96}" presName="sibTrans" presStyleCnt="0"/>
      <dgm:spPr/>
    </dgm:pt>
    <dgm:pt modelId="{0F15F21F-136A-4F54-9686-E2DAF79334D4}" type="pres">
      <dgm:prSet presAssocID="{284E24A9-2393-415A-9E0D-B17E7157FE46}" presName="compNode" presStyleCnt="0"/>
      <dgm:spPr/>
    </dgm:pt>
    <dgm:pt modelId="{39202992-A04C-408A-97DF-3507A3541CA4}" type="pres">
      <dgm:prSet presAssocID="{284E24A9-2393-415A-9E0D-B17E7157FE46}" presName="bgRect" presStyleLbl="bgShp" presStyleIdx="3" presStyleCnt="4"/>
      <dgm:spPr/>
    </dgm:pt>
    <dgm:pt modelId="{F91B7838-FC9D-450F-A6A1-4591164D1593}" type="pres">
      <dgm:prSet presAssocID="{284E24A9-2393-415A-9E0D-B17E7157FE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DB20B07-8277-44EF-A410-4B8ACEB985B6}" type="pres">
      <dgm:prSet presAssocID="{284E24A9-2393-415A-9E0D-B17E7157FE46}" presName="spaceRect" presStyleCnt="0"/>
      <dgm:spPr/>
    </dgm:pt>
    <dgm:pt modelId="{2633B8D3-89F8-4D4E-8071-D7E34E8AC925}" type="pres">
      <dgm:prSet presAssocID="{284E24A9-2393-415A-9E0D-B17E7157FE4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F7F429-FA88-41BC-A8C9-EED20BB96A73}" srcId="{A7D14398-00F7-4217-AE59-90922E09238F}" destId="{7C692A5F-5535-4EEB-B0A7-EEBA062CBEFE}" srcOrd="1" destOrd="0" parTransId="{08CBE867-F407-44E7-A4BA-04EABEB56102}" sibTransId="{E345AD4F-552A-45A4-BA81-FD83647997B4}"/>
    <dgm:cxn modelId="{43EADB2F-2C2B-4933-9AE9-32B032551449}" srcId="{A7D14398-00F7-4217-AE59-90922E09238F}" destId="{C0EE1AEF-8877-4928-8696-4CA565B64D0C}" srcOrd="2" destOrd="0" parTransId="{E7244209-78D2-427B-A401-B8FAD1DD0BC9}" sibTransId="{1E02130C-3172-4B2A-B248-CD6178059B96}"/>
    <dgm:cxn modelId="{EE30167F-7A5E-4E46-B0AA-A1AE8564CF93}" srcId="{A7D14398-00F7-4217-AE59-90922E09238F}" destId="{BB1D0A27-2B71-45DC-8344-EE25D9106627}" srcOrd="0" destOrd="0" parTransId="{92D81F8F-A450-47AE-9492-45EFE4E87309}" sibTransId="{EF3C96A5-5161-4B7A-AC46-9EA684530382}"/>
    <dgm:cxn modelId="{A1EC839B-E148-4E3F-BFB0-354A1049356E}" srcId="{A7D14398-00F7-4217-AE59-90922E09238F}" destId="{284E24A9-2393-415A-9E0D-B17E7157FE46}" srcOrd="3" destOrd="0" parTransId="{C02A5393-46DE-4F9A-8411-374EC41150E3}" sibTransId="{45AF0529-F8E5-42D6-A492-917528F795EF}"/>
    <dgm:cxn modelId="{2FFC87C0-B0A3-4AE4-902D-2A7EC429537E}" type="presOf" srcId="{C0EE1AEF-8877-4928-8696-4CA565B64D0C}" destId="{72D65D19-C889-4C40-8219-035E42D5A3F7}" srcOrd="0" destOrd="0" presId="urn:microsoft.com/office/officeart/2018/2/layout/IconVerticalSolidList"/>
    <dgm:cxn modelId="{C23D16E1-4600-4608-8952-F3B44EC9A1AD}" type="presOf" srcId="{BB1D0A27-2B71-45DC-8344-EE25D9106627}" destId="{2CCDC6B2-88F2-4723-BB1A-4B3A48F96242}" srcOrd="0" destOrd="0" presId="urn:microsoft.com/office/officeart/2018/2/layout/IconVerticalSolidList"/>
    <dgm:cxn modelId="{6C2D95E5-7163-47A8-8011-4BF0EEFCFC8A}" type="presOf" srcId="{7C692A5F-5535-4EEB-B0A7-EEBA062CBEFE}" destId="{94782F50-47DB-4144-9D5D-81825F67E9B4}" srcOrd="0" destOrd="0" presId="urn:microsoft.com/office/officeart/2018/2/layout/IconVerticalSolidList"/>
    <dgm:cxn modelId="{B7BC6CEF-C91B-4221-83A1-FF17640F6B12}" type="presOf" srcId="{A7D14398-00F7-4217-AE59-90922E09238F}" destId="{DA3BD35D-1F44-4AC6-8B95-3F2F0B52B7B6}" srcOrd="0" destOrd="0" presId="urn:microsoft.com/office/officeart/2018/2/layout/IconVerticalSolidList"/>
    <dgm:cxn modelId="{DAEDDFF2-00AE-4D06-AE23-5F2931ADFC9C}" type="presOf" srcId="{284E24A9-2393-415A-9E0D-B17E7157FE46}" destId="{2633B8D3-89F8-4D4E-8071-D7E34E8AC925}" srcOrd="0" destOrd="0" presId="urn:microsoft.com/office/officeart/2018/2/layout/IconVerticalSolidList"/>
    <dgm:cxn modelId="{68CA1F29-16E8-4D68-9FEC-F00142181D5C}" type="presParOf" srcId="{DA3BD35D-1F44-4AC6-8B95-3F2F0B52B7B6}" destId="{45907C61-744C-45E1-8A57-CB8712BAECD5}" srcOrd="0" destOrd="0" presId="urn:microsoft.com/office/officeart/2018/2/layout/IconVerticalSolidList"/>
    <dgm:cxn modelId="{1A1232AE-2803-4EA4-996F-BEB89FA316FD}" type="presParOf" srcId="{45907C61-744C-45E1-8A57-CB8712BAECD5}" destId="{3F4EC678-9965-4FE7-B917-82665326BCC4}" srcOrd="0" destOrd="0" presId="urn:microsoft.com/office/officeart/2018/2/layout/IconVerticalSolidList"/>
    <dgm:cxn modelId="{11A8545B-530D-4DD7-B3F1-7DAC3B76F5F5}" type="presParOf" srcId="{45907C61-744C-45E1-8A57-CB8712BAECD5}" destId="{E24D806B-40FB-4835-99A6-BAAE5CEE47BB}" srcOrd="1" destOrd="0" presId="urn:microsoft.com/office/officeart/2018/2/layout/IconVerticalSolidList"/>
    <dgm:cxn modelId="{6A429FC5-2DCD-4E0E-848E-634C42F0D58E}" type="presParOf" srcId="{45907C61-744C-45E1-8A57-CB8712BAECD5}" destId="{8F352AE3-D569-4B06-9B59-0202DAF87B94}" srcOrd="2" destOrd="0" presId="urn:microsoft.com/office/officeart/2018/2/layout/IconVerticalSolidList"/>
    <dgm:cxn modelId="{2AED442B-6AF1-4DAF-9D4E-A5773C8D3A8F}" type="presParOf" srcId="{45907C61-744C-45E1-8A57-CB8712BAECD5}" destId="{2CCDC6B2-88F2-4723-BB1A-4B3A48F96242}" srcOrd="3" destOrd="0" presId="urn:microsoft.com/office/officeart/2018/2/layout/IconVerticalSolidList"/>
    <dgm:cxn modelId="{5DCE0A9A-7C43-4DD0-8928-1F5FC9C51288}" type="presParOf" srcId="{DA3BD35D-1F44-4AC6-8B95-3F2F0B52B7B6}" destId="{E89D4A68-D020-44E6-AA78-443A44B4381A}" srcOrd="1" destOrd="0" presId="urn:microsoft.com/office/officeart/2018/2/layout/IconVerticalSolidList"/>
    <dgm:cxn modelId="{48C53897-0658-4485-8F65-CD3EAB984535}" type="presParOf" srcId="{DA3BD35D-1F44-4AC6-8B95-3F2F0B52B7B6}" destId="{EB61A18E-13E0-4394-AB6C-FBDA0AC61315}" srcOrd="2" destOrd="0" presId="urn:microsoft.com/office/officeart/2018/2/layout/IconVerticalSolidList"/>
    <dgm:cxn modelId="{0A4957B4-0E4A-4860-81C3-360CF5D9522E}" type="presParOf" srcId="{EB61A18E-13E0-4394-AB6C-FBDA0AC61315}" destId="{07CD5EDB-2CC6-4543-9788-42E9A339AFB4}" srcOrd="0" destOrd="0" presId="urn:microsoft.com/office/officeart/2018/2/layout/IconVerticalSolidList"/>
    <dgm:cxn modelId="{B5F75E57-0C98-4AA6-AD97-0B49D17C2946}" type="presParOf" srcId="{EB61A18E-13E0-4394-AB6C-FBDA0AC61315}" destId="{C5C3654E-8AF0-4F8A-9659-AEA52AB88031}" srcOrd="1" destOrd="0" presId="urn:microsoft.com/office/officeart/2018/2/layout/IconVerticalSolidList"/>
    <dgm:cxn modelId="{356A7770-7AFC-4009-8603-B357E7AC84D2}" type="presParOf" srcId="{EB61A18E-13E0-4394-AB6C-FBDA0AC61315}" destId="{4B50F90F-FFC0-4E5E-9C37-DD3F3BCFF97B}" srcOrd="2" destOrd="0" presId="urn:microsoft.com/office/officeart/2018/2/layout/IconVerticalSolidList"/>
    <dgm:cxn modelId="{8C044C5E-EE9C-474F-977D-FC5C08FD75F7}" type="presParOf" srcId="{EB61A18E-13E0-4394-AB6C-FBDA0AC61315}" destId="{94782F50-47DB-4144-9D5D-81825F67E9B4}" srcOrd="3" destOrd="0" presId="urn:microsoft.com/office/officeart/2018/2/layout/IconVerticalSolidList"/>
    <dgm:cxn modelId="{521ADD62-9EE8-4ECB-ABE3-2316F46F8BCC}" type="presParOf" srcId="{DA3BD35D-1F44-4AC6-8B95-3F2F0B52B7B6}" destId="{8D1FCE48-93C5-4E2F-BA92-78C9C6FF2C9F}" srcOrd="3" destOrd="0" presId="urn:microsoft.com/office/officeart/2018/2/layout/IconVerticalSolidList"/>
    <dgm:cxn modelId="{4B0C1246-DE11-4DD9-9D69-D768B80DE6D8}" type="presParOf" srcId="{DA3BD35D-1F44-4AC6-8B95-3F2F0B52B7B6}" destId="{8D0D820F-D897-4BDC-9171-D3AEB59A861A}" srcOrd="4" destOrd="0" presId="urn:microsoft.com/office/officeart/2018/2/layout/IconVerticalSolidList"/>
    <dgm:cxn modelId="{0B3B3CE0-FDB8-423B-9E7A-B95977519818}" type="presParOf" srcId="{8D0D820F-D897-4BDC-9171-D3AEB59A861A}" destId="{41FBC6E9-53FF-4EB8-B4A1-E008D130A3C4}" srcOrd="0" destOrd="0" presId="urn:microsoft.com/office/officeart/2018/2/layout/IconVerticalSolidList"/>
    <dgm:cxn modelId="{BE31F1E0-55A3-482A-B96D-8F6C5ACA99BE}" type="presParOf" srcId="{8D0D820F-D897-4BDC-9171-D3AEB59A861A}" destId="{86792EBC-112F-48AB-AC32-1F757C6A33BA}" srcOrd="1" destOrd="0" presId="urn:microsoft.com/office/officeart/2018/2/layout/IconVerticalSolidList"/>
    <dgm:cxn modelId="{A1569920-B248-49DD-9AA4-02FF4B0E5FFF}" type="presParOf" srcId="{8D0D820F-D897-4BDC-9171-D3AEB59A861A}" destId="{47B27A55-A3F3-4289-9243-D4FB2EDDD2D1}" srcOrd="2" destOrd="0" presId="urn:microsoft.com/office/officeart/2018/2/layout/IconVerticalSolidList"/>
    <dgm:cxn modelId="{6C393837-527C-483D-91D4-6CEAF979550F}" type="presParOf" srcId="{8D0D820F-D897-4BDC-9171-D3AEB59A861A}" destId="{72D65D19-C889-4C40-8219-035E42D5A3F7}" srcOrd="3" destOrd="0" presId="urn:microsoft.com/office/officeart/2018/2/layout/IconVerticalSolidList"/>
    <dgm:cxn modelId="{714D94F6-A02C-4FD1-9A36-494D909634E2}" type="presParOf" srcId="{DA3BD35D-1F44-4AC6-8B95-3F2F0B52B7B6}" destId="{5BD59CA2-E23C-42B9-8132-4529F8738118}" srcOrd="5" destOrd="0" presId="urn:microsoft.com/office/officeart/2018/2/layout/IconVerticalSolidList"/>
    <dgm:cxn modelId="{2F1AD96B-D9E1-482B-BBBD-47A6B23710EC}" type="presParOf" srcId="{DA3BD35D-1F44-4AC6-8B95-3F2F0B52B7B6}" destId="{0F15F21F-136A-4F54-9686-E2DAF79334D4}" srcOrd="6" destOrd="0" presId="urn:microsoft.com/office/officeart/2018/2/layout/IconVerticalSolidList"/>
    <dgm:cxn modelId="{8DD3706C-153E-45AD-AC3D-05729E2B8C64}" type="presParOf" srcId="{0F15F21F-136A-4F54-9686-E2DAF79334D4}" destId="{39202992-A04C-408A-97DF-3507A3541CA4}" srcOrd="0" destOrd="0" presId="urn:microsoft.com/office/officeart/2018/2/layout/IconVerticalSolidList"/>
    <dgm:cxn modelId="{18871D21-9FDA-4724-845B-CCCFE1D5A623}" type="presParOf" srcId="{0F15F21F-136A-4F54-9686-E2DAF79334D4}" destId="{F91B7838-FC9D-450F-A6A1-4591164D1593}" srcOrd="1" destOrd="0" presId="urn:microsoft.com/office/officeart/2018/2/layout/IconVerticalSolidList"/>
    <dgm:cxn modelId="{55AA982B-BC4C-4929-9FE1-6E368D577637}" type="presParOf" srcId="{0F15F21F-136A-4F54-9686-E2DAF79334D4}" destId="{DDB20B07-8277-44EF-A410-4B8ACEB985B6}" srcOrd="2" destOrd="0" presId="urn:microsoft.com/office/officeart/2018/2/layout/IconVerticalSolidList"/>
    <dgm:cxn modelId="{A807E65B-225A-4481-9914-775E95F85538}" type="presParOf" srcId="{0F15F21F-136A-4F54-9686-E2DAF79334D4}" destId="{2633B8D3-89F8-4D4E-8071-D7E34E8AC9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A982ECE-490A-48C0-BD5C-A813AF481F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B9B87E-B75F-40BE-AD67-0F37E3A1704E}">
      <dgm:prSet/>
      <dgm:spPr/>
      <dgm:t>
        <a:bodyPr/>
        <a:lstStyle/>
        <a:p>
          <a:r>
            <a:rPr lang="en-US"/>
            <a:t>Ever since Docker Engine 1.11, we can have multiple containers  on a created network respond to the same DNS address</a:t>
          </a:r>
        </a:p>
      </dgm:t>
    </dgm:pt>
    <dgm:pt modelId="{A95899B2-11DF-4D50-9582-965502D5BC7C}" type="parTrans" cxnId="{B8D4ADFB-7C7A-4E2E-BA1E-D8B44BFEDA15}">
      <dgm:prSet/>
      <dgm:spPr/>
      <dgm:t>
        <a:bodyPr/>
        <a:lstStyle/>
        <a:p>
          <a:endParaRPr lang="en-US"/>
        </a:p>
      </dgm:t>
    </dgm:pt>
    <dgm:pt modelId="{3B593B20-D749-4C2A-B237-25AC46A7C653}" type="sibTrans" cxnId="{B8D4ADFB-7C7A-4E2E-BA1E-D8B44BFEDA15}">
      <dgm:prSet/>
      <dgm:spPr/>
      <dgm:t>
        <a:bodyPr/>
        <a:lstStyle/>
        <a:p>
          <a:endParaRPr lang="en-US"/>
        </a:p>
      </dgm:t>
    </dgm:pt>
    <dgm:pt modelId="{01F5ABCC-9C41-43BE-B697-EC4FCFB2EE87}">
      <dgm:prSet/>
      <dgm:spPr/>
      <dgm:t>
        <a:bodyPr/>
        <a:lstStyle/>
        <a:p>
          <a:r>
            <a:rPr lang="en-US"/>
            <a:t>Create a new virtual network (default bridge driver)</a:t>
          </a:r>
        </a:p>
      </dgm:t>
    </dgm:pt>
    <dgm:pt modelId="{20A27FF1-0DA7-4D80-81F7-75A9AEE6BE2A}" type="parTrans" cxnId="{E95E9ABF-BA1B-450D-8C18-68BFA4D5EC80}">
      <dgm:prSet/>
      <dgm:spPr/>
      <dgm:t>
        <a:bodyPr/>
        <a:lstStyle/>
        <a:p>
          <a:endParaRPr lang="en-US"/>
        </a:p>
      </dgm:t>
    </dgm:pt>
    <dgm:pt modelId="{F49988A7-962A-48ED-8AA7-03BA118757CB}" type="sibTrans" cxnId="{E95E9ABF-BA1B-450D-8C18-68BFA4D5EC80}">
      <dgm:prSet/>
      <dgm:spPr/>
      <dgm:t>
        <a:bodyPr/>
        <a:lstStyle/>
        <a:p>
          <a:endParaRPr lang="en-US"/>
        </a:p>
      </dgm:t>
    </dgm:pt>
    <dgm:pt modelId="{D1AA4FBA-4EF9-44D3-936B-9F0ED68DCEB3}">
      <dgm:prSet/>
      <dgm:spPr/>
      <dgm:t>
        <a:bodyPr/>
        <a:lstStyle/>
        <a:p>
          <a:r>
            <a:rPr lang="en-US"/>
            <a:t>Create two containers from elasticsearch:2 image</a:t>
          </a:r>
        </a:p>
      </dgm:t>
    </dgm:pt>
    <dgm:pt modelId="{F2BEF840-5A78-48D2-9D52-6BB15DA2285A}" type="parTrans" cxnId="{51738181-E120-496C-8037-E168BD510470}">
      <dgm:prSet/>
      <dgm:spPr/>
      <dgm:t>
        <a:bodyPr/>
        <a:lstStyle/>
        <a:p>
          <a:endParaRPr lang="en-US"/>
        </a:p>
      </dgm:t>
    </dgm:pt>
    <dgm:pt modelId="{BA2427A3-3C94-4301-AD8B-5EB532EF005E}" type="sibTrans" cxnId="{51738181-E120-496C-8037-E168BD510470}">
      <dgm:prSet/>
      <dgm:spPr/>
      <dgm:t>
        <a:bodyPr/>
        <a:lstStyle/>
        <a:p>
          <a:endParaRPr lang="en-US"/>
        </a:p>
      </dgm:t>
    </dgm:pt>
    <dgm:pt modelId="{1997C6C3-E0DD-4365-8B1D-17C2B3D9966D}">
      <dgm:prSet/>
      <dgm:spPr/>
      <dgm:t>
        <a:bodyPr/>
        <a:lstStyle/>
        <a:p>
          <a:r>
            <a:rPr lang="en-US"/>
            <a:t>Research and use —network-alias search when creating them  to give them an additional DNS name to respond to</a:t>
          </a:r>
        </a:p>
      </dgm:t>
    </dgm:pt>
    <dgm:pt modelId="{E5CB36D9-2DC0-4D09-B778-C08B850EF898}" type="parTrans" cxnId="{A851B6C6-80F9-4D05-B10A-906D63CF2825}">
      <dgm:prSet/>
      <dgm:spPr/>
      <dgm:t>
        <a:bodyPr/>
        <a:lstStyle/>
        <a:p>
          <a:endParaRPr lang="en-US"/>
        </a:p>
      </dgm:t>
    </dgm:pt>
    <dgm:pt modelId="{B196E611-F7FC-4C9B-B3AA-427F3C82CFD6}" type="sibTrans" cxnId="{A851B6C6-80F9-4D05-B10A-906D63CF2825}">
      <dgm:prSet/>
      <dgm:spPr/>
      <dgm:t>
        <a:bodyPr/>
        <a:lstStyle/>
        <a:p>
          <a:endParaRPr lang="en-US"/>
        </a:p>
      </dgm:t>
    </dgm:pt>
    <dgm:pt modelId="{F5672BFA-C8B6-4182-979C-B048FF62F79C}">
      <dgm:prSet/>
      <dgm:spPr/>
      <dgm:t>
        <a:bodyPr/>
        <a:lstStyle/>
        <a:p>
          <a:r>
            <a:rPr lang="en-US"/>
            <a:t>Run alpine nslookup search with --net to see the two  containers list for the same DNS name</a:t>
          </a:r>
        </a:p>
      </dgm:t>
    </dgm:pt>
    <dgm:pt modelId="{D3E6D149-3BB6-4771-8673-02AC2BFF9A95}" type="parTrans" cxnId="{756C09BA-FC98-460D-90E3-A7A73B705652}">
      <dgm:prSet/>
      <dgm:spPr/>
      <dgm:t>
        <a:bodyPr/>
        <a:lstStyle/>
        <a:p>
          <a:endParaRPr lang="en-US"/>
        </a:p>
      </dgm:t>
    </dgm:pt>
    <dgm:pt modelId="{3C585EC5-6A5C-434A-8E4A-E35A27F92EC9}" type="sibTrans" cxnId="{756C09BA-FC98-460D-90E3-A7A73B705652}">
      <dgm:prSet/>
      <dgm:spPr/>
      <dgm:t>
        <a:bodyPr/>
        <a:lstStyle/>
        <a:p>
          <a:endParaRPr lang="en-US"/>
        </a:p>
      </dgm:t>
    </dgm:pt>
    <dgm:pt modelId="{ABAECD8E-D156-4C0E-A806-CE3101B1D2CC}">
      <dgm:prSet/>
      <dgm:spPr/>
      <dgm:t>
        <a:bodyPr/>
        <a:lstStyle/>
        <a:p>
          <a:r>
            <a:rPr lang="en-US"/>
            <a:t>Run centos curl -s search:9200 with --net multiple times  until you see both "name" fields show</a:t>
          </a:r>
        </a:p>
      </dgm:t>
    </dgm:pt>
    <dgm:pt modelId="{3BBB62FE-8D87-4810-BE83-93662855B4CF}" type="parTrans" cxnId="{74D30025-E151-436D-ADA9-BE06BCD85AD0}">
      <dgm:prSet/>
      <dgm:spPr/>
      <dgm:t>
        <a:bodyPr/>
        <a:lstStyle/>
        <a:p>
          <a:endParaRPr lang="en-US"/>
        </a:p>
      </dgm:t>
    </dgm:pt>
    <dgm:pt modelId="{4CAEBA54-8320-40FB-8F21-162AB6C2EDE5}" type="sibTrans" cxnId="{74D30025-E151-436D-ADA9-BE06BCD85AD0}">
      <dgm:prSet/>
      <dgm:spPr/>
      <dgm:t>
        <a:bodyPr/>
        <a:lstStyle/>
        <a:p>
          <a:endParaRPr lang="en-US"/>
        </a:p>
      </dgm:t>
    </dgm:pt>
    <dgm:pt modelId="{F49EBD91-BA29-4EBD-9216-8DBFD970E799}" type="pres">
      <dgm:prSet presAssocID="{8A982ECE-490A-48C0-BD5C-A813AF481F8A}" presName="root" presStyleCnt="0">
        <dgm:presLayoutVars>
          <dgm:dir/>
          <dgm:resizeHandles val="exact"/>
        </dgm:presLayoutVars>
      </dgm:prSet>
      <dgm:spPr/>
    </dgm:pt>
    <dgm:pt modelId="{386B90E2-ACFB-48AC-A814-395E29AF1EAC}" type="pres">
      <dgm:prSet presAssocID="{ECB9B87E-B75F-40BE-AD67-0F37E3A1704E}" presName="compNode" presStyleCnt="0"/>
      <dgm:spPr/>
    </dgm:pt>
    <dgm:pt modelId="{3E01B9C1-BCFB-4609-817E-B4001526C5D1}" type="pres">
      <dgm:prSet presAssocID="{ECB9B87E-B75F-40BE-AD67-0F37E3A1704E}" presName="bgRect" presStyleLbl="bgShp" presStyleIdx="0" presStyleCnt="6"/>
      <dgm:spPr/>
    </dgm:pt>
    <dgm:pt modelId="{9D185676-A906-4661-88E7-1348D0DC9F9A}" type="pres">
      <dgm:prSet presAssocID="{ECB9B87E-B75F-40BE-AD67-0F37E3A1704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32426FA-4FF8-4E94-A5C0-A742E206A049}" type="pres">
      <dgm:prSet presAssocID="{ECB9B87E-B75F-40BE-AD67-0F37E3A1704E}" presName="spaceRect" presStyleCnt="0"/>
      <dgm:spPr/>
    </dgm:pt>
    <dgm:pt modelId="{E2F57FC2-98E5-4C0B-BF04-4F3D3406C0F0}" type="pres">
      <dgm:prSet presAssocID="{ECB9B87E-B75F-40BE-AD67-0F37E3A1704E}" presName="parTx" presStyleLbl="revTx" presStyleIdx="0" presStyleCnt="6">
        <dgm:presLayoutVars>
          <dgm:chMax val="0"/>
          <dgm:chPref val="0"/>
        </dgm:presLayoutVars>
      </dgm:prSet>
      <dgm:spPr/>
    </dgm:pt>
    <dgm:pt modelId="{13000747-F24E-4EF0-9D93-E067864CABFB}" type="pres">
      <dgm:prSet presAssocID="{3B593B20-D749-4C2A-B237-25AC46A7C653}" presName="sibTrans" presStyleCnt="0"/>
      <dgm:spPr/>
    </dgm:pt>
    <dgm:pt modelId="{50DEA53D-CC0C-4BE2-ACC3-30872037E9E9}" type="pres">
      <dgm:prSet presAssocID="{01F5ABCC-9C41-43BE-B697-EC4FCFB2EE87}" presName="compNode" presStyleCnt="0"/>
      <dgm:spPr/>
    </dgm:pt>
    <dgm:pt modelId="{D6132785-8C22-4F93-AC80-5CD59738369D}" type="pres">
      <dgm:prSet presAssocID="{01F5ABCC-9C41-43BE-B697-EC4FCFB2EE87}" presName="bgRect" presStyleLbl="bgShp" presStyleIdx="1" presStyleCnt="6"/>
      <dgm:spPr/>
    </dgm:pt>
    <dgm:pt modelId="{116306FB-4483-4D54-A2CC-5D8609CF5953}" type="pres">
      <dgm:prSet presAssocID="{01F5ABCC-9C41-43BE-B697-EC4FCFB2EE8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1BB8921C-0C91-429F-9D73-A6B55CB3C52E}" type="pres">
      <dgm:prSet presAssocID="{01F5ABCC-9C41-43BE-B697-EC4FCFB2EE87}" presName="spaceRect" presStyleCnt="0"/>
      <dgm:spPr/>
    </dgm:pt>
    <dgm:pt modelId="{69EE3F1B-4B44-460E-89ED-CC595F027571}" type="pres">
      <dgm:prSet presAssocID="{01F5ABCC-9C41-43BE-B697-EC4FCFB2EE87}" presName="parTx" presStyleLbl="revTx" presStyleIdx="1" presStyleCnt="6">
        <dgm:presLayoutVars>
          <dgm:chMax val="0"/>
          <dgm:chPref val="0"/>
        </dgm:presLayoutVars>
      </dgm:prSet>
      <dgm:spPr/>
    </dgm:pt>
    <dgm:pt modelId="{FA1E929B-5E1B-4718-AA45-FCDFEBE53397}" type="pres">
      <dgm:prSet presAssocID="{F49988A7-962A-48ED-8AA7-03BA118757CB}" presName="sibTrans" presStyleCnt="0"/>
      <dgm:spPr/>
    </dgm:pt>
    <dgm:pt modelId="{9E900192-5C0D-4B44-ABD0-A707E15C8CD3}" type="pres">
      <dgm:prSet presAssocID="{D1AA4FBA-4EF9-44D3-936B-9F0ED68DCEB3}" presName="compNode" presStyleCnt="0"/>
      <dgm:spPr/>
    </dgm:pt>
    <dgm:pt modelId="{36809474-8C5D-4679-AD50-E9CEAE9E2C6E}" type="pres">
      <dgm:prSet presAssocID="{D1AA4FBA-4EF9-44D3-936B-9F0ED68DCEB3}" presName="bgRect" presStyleLbl="bgShp" presStyleIdx="2" presStyleCnt="6"/>
      <dgm:spPr/>
    </dgm:pt>
    <dgm:pt modelId="{941138AF-5F29-479E-A104-59522E9C8FFE}" type="pres">
      <dgm:prSet presAssocID="{D1AA4FBA-4EF9-44D3-936B-9F0ED68DCEB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573A4691-8452-400F-8127-D42875456BB7}" type="pres">
      <dgm:prSet presAssocID="{D1AA4FBA-4EF9-44D3-936B-9F0ED68DCEB3}" presName="spaceRect" presStyleCnt="0"/>
      <dgm:spPr/>
    </dgm:pt>
    <dgm:pt modelId="{6AA1F1F6-BA63-45F1-9E27-EFEF61FC22BE}" type="pres">
      <dgm:prSet presAssocID="{D1AA4FBA-4EF9-44D3-936B-9F0ED68DCEB3}" presName="parTx" presStyleLbl="revTx" presStyleIdx="2" presStyleCnt="6">
        <dgm:presLayoutVars>
          <dgm:chMax val="0"/>
          <dgm:chPref val="0"/>
        </dgm:presLayoutVars>
      </dgm:prSet>
      <dgm:spPr/>
    </dgm:pt>
    <dgm:pt modelId="{15141C24-063E-4089-8C10-AE7354B35A2E}" type="pres">
      <dgm:prSet presAssocID="{BA2427A3-3C94-4301-AD8B-5EB532EF005E}" presName="sibTrans" presStyleCnt="0"/>
      <dgm:spPr/>
    </dgm:pt>
    <dgm:pt modelId="{1EC02F71-75B8-4ED0-B56F-5534326F38A8}" type="pres">
      <dgm:prSet presAssocID="{1997C6C3-E0DD-4365-8B1D-17C2B3D9966D}" presName="compNode" presStyleCnt="0"/>
      <dgm:spPr/>
    </dgm:pt>
    <dgm:pt modelId="{B01016A2-30D7-4904-B683-724C002EF031}" type="pres">
      <dgm:prSet presAssocID="{1997C6C3-E0DD-4365-8B1D-17C2B3D9966D}" presName="bgRect" presStyleLbl="bgShp" presStyleIdx="3" presStyleCnt="6"/>
      <dgm:spPr/>
    </dgm:pt>
    <dgm:pt modelId="{18200030-AB59-4F42-A5F1-5AC85A8A6595}" type="pres">
      <dgm:prSet presAssocID="{1997C6C3-E0DD-4365-8B1D-17C2B3D996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F0812069-9B8C-4F4A-8174-54E9154EE6BC}" type="pres">
      <dgm:prSet presAssocID="{1997C6C3-E0DD-4365-8B1D-17C2B3D9966D}" presName="spaceRect" presStyleCnt="0"/>
      <dgm:spPr/>
    </dgm:pt>
    <dgm:pt modelId="{3F7D8D78-D137-45CF-8453-D98F75F71FCA}" type="pres">
      <dgm:prSet presAssocID="{1997C6C3-E0DD-4365-8B1D-17C2B3D9966D}" presName="parTx" presStyleLbl="revTx" presStyleIdx="3" presStyleCnt="6">
        <dgm:presLayoutVars>
          <dgm:chMax val="0"/>
          <dgm:chPref val="0"/>
        </dgm:presLayoutVars>
      </dgm:prSet>
      <dgm:spPr/>
    </dgm:pt>
    <dgm:pt modelId="{6A3AACDF-38C6-4260-8FA5-AB4015AE153D}" type="pres">
      <dgm:prSet presAssocID="{B196E611-F7FC-4C9B-B3AA-427F3C82CFD6}" presName="sibTrans" presStyleCnt="0"/>
      <dgm:spPr/>
    </dgm:pt>
    <dgm:pt modelId="{CBAFD7C1-0EE0-4B42-8624-8940C2425DFD}" type="pres">
      <dgm:prSet presAssocID="{F5672BFA-C8B6-4182-979C-B048FF62F79C}" presName="compNode" presStyleCnt="0"/>
      <dgm:spPr/>
    </dgm:pt>
    <dgm:pt modelId="{F9E73E0D-600B-48C2-B904-545FEE196A2A}" type="pres">
      <dgm:prSet presAssocID="{F5672BFA-C8B6-4182-979C-B048FF62F79C}" presName="bgRect" presStyleLbl="bgShp" presStyleIdx="4" presStyleCnt="6"/>
      <dgm:spPr/>
    </dgm:pt>
    <dgm:pt modelId="{D92473A8-1DFD-44E5-86CB-19554579F162}" type="pres">
      <dgm:prSet presAssocID="{F5672BFA-C8B6-4182-979C-B048FF62F7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hill skiing"/>
        </a:ext>
      </dgm:extLst>
    </dgm:pt>
    <dgm:pt modelId="{FAD0FE46-68B1-4829-A5E4-50BB934FC6E7}" type="pres">
      <dgm:prSet presAssocID="{F5672BFA-C8B6-4182-979C-B048FF62F79C}" presName="spaceRect" presStyleCnt="0"/>
      <dgm:spPr/>
    </dgm:pt>
    <dgm:pt modelId="{C0764503-2F2F-4618-B803-C7D491732937}" type="pres">
      <dgm:prSet presAssocID="{F5672BFA-C8B6-4182-979C-B048FF62F79C}" presName="parTx" presStyleLbl="revTx" presStyleIdx="4" presStyleCnt="6">
        <dgm:presLayoutVars>
          <dgm:chMax val="0"/>
          <dgm:chPref val="0"/>
        </dgm:presLayoutVars>
      </dgm:prSet>
      <dgm:spPr/>
    </dgm:pt>
    <dgm:pt modelId="{32863DD1-F06A-427D-8447-FC96655BE019}" type="pres">
      <dgm:prSet presAssocID="{3C585EC5-6A5C-434A-8E4A-E35A27F92EC9}" presName="sibTrans" presStyleCnt="0"/>
      <dgm:spPr/>
    </dgm:pt>
    <dgm:pt modelId="{C3A076B8-8639-4E29-80F1-92ACAAB09A3C}" type="pres">
      <dgm:prSet presAssocID="{ABAECD8E-D156-4C0E-A806-CE3101B1D2CC}" presName="compNode" presStyleCnt="0"/>
      <dgm:spPr/>
    </dgm:pt>
    <dgm:pt modelId="{3E95BC6D-4B49-4E04-A711-9C1B9A3BFFE1}" type="pres">
      <dgm:prSet presAssocID="{ABAECD8E-D156-4C0E-A806-CE3101B1D2CC}" presName="bgRect" presStyleLbl="bgShp" presStyleIdx="5" presStyleCnt="6"/>
      <dgm:spPr/>
    </dgm:pt>
    <dgm:pt modelId="{9B86B745-4013-41BB-9129-10A4088C5031}" type="pres">
      <dgm:prSet presAssocID="{ABAECD8E-D156-4C0E-A806-CE3101B1D2C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shes"/>
        </a:ext>
      </dgm:extLst>
    </dgm:pt>
    <dgm:pt modelId="{BC2164F4-8FAA-417D-94F4-5A3DDA582B82}" type="pres">
      <dgm:prSet presAssocID="{ABAECD8E-D156-4C0E-A806-CE3101B1D2CC}" presName="spaceRect" presStyleCnt="0"/>
      <dgm:spPr/>
    </dgm:pt>
    <dgm:pt modelId="{0643CF91-3A24-4563-B2F8-5E4F97048C5E}" type="pres">
      <dgm:prSet presAssocID="{ABAECD8E-D156-4C0E-A806-CE3101B1D2C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15EC0A-314F-46A8-A596-EF7BD9F04A20}" type="presOf" srcId="{ECB9B87E-B75F-40BE-AD67-0F37E3A1704E}" destId="{E2F57FC2-98E5-4C0B-BF04-4F3D3406C0F0}" srcOrd="0" destOrd="0" presId="urn:microsoft.com/office/officeart/2018/2/layout/IconVerticalSolidList"/>
    <dgm:cxn modelId="{74D30025-E151-436D-ADA9-BE06BCD85AD0}" srcId="{8A982ECE-490A-48C0-BD5C-A813AF481F8A}" destId="{ABAECD8E-D156-4C0E-A806-CE3101B1D2CC}" srcOrd="5" destOrd="0" parTransId="{3BBB62FE-8D87-4810-BE83-93662855B4CF}" sibTransId="{4CAEBA54-8320-40FB-8F21-162AB6C2EDE5}"/>
    <dgm:cxn modelId="{DC83BE69-E007-4510-B60F-0E9BD6A4BBAE}" type="presOf" srcId="{ABAECD8E-D156-4C0E-A806-CE3101B1D2CC}" destId="{0643CF91-3A24-4563-B2F8-5E4F97048C5E}" srcOrd="0" destOrd="0" presId="urn:microsoft.com/office/officeart/2018/2/layout/IconVerticalSolidList"/>
    <dgm:cxn modelId="{51738181-E120-496C-8037-E168BD510470}" srcId="{8A982ECE-490A-48C0-BD5C-A813AF481F8A}" destId="{D1AA4FBA-4EF9-44D3-936B-9F0ED68DCEB3}" srcOrd="2" destOrd="0" parTransId="{F2BEF840-5A78-48D2-9D52-6BB15DA2285A}" sibTransId="{BA2427A3-3C94-4301-AD8B-5EB532EF005E}"/>
    <dgm:cxn modelId="{C5CCAD95-472D-4A85-AA7A-09846F633C30}" type="presOf" srcId="{F5672BFA-C8B6-4182-979C-B048FF62F79C}" destId="{C0764503-2F2F-4618-B803-C7D491732937}" srcOrd="0" destOrd="0" presId="urn:microsoft.com/office/officeart/2018/2/layout/IconVerticalSolidList"/>
    <dgm:cxn modelId="{0C57C3A0-2FD8-4BEE-9754-974108CEA96E}" type="presOf" srcId="{D1AA4FBA-4EF9-44D3-936B-9F0ED68DCEB3}" destId="{6AA1F1F6-BA63-45F1-9E27-EFEF61FC22BE}" srcOrd="0" destOrd="0" presId="urn:microsoft.com/office/officeart/2018/2/layout/IconVerticalSolidList"/>
    <dgm:cxn modelId="{756C09BA-FC98-460D-90E3-A7A73B705652}" srcId="{8A982ECE-490A-48C0-BD5C-A813AF481F8A}" destId="{F5672BFA-C8B6-4182-979C-B048FF62F79C}" srcOrd="4" destOrd="0" parTransId="{D3E6D149-3BB6-4771-8673-02AC2BFF9A95}" sibTransId="{3C585EC5-6A5C-434A-8E4A-E35A27F92EC9}"/>
    <dgm:cxn modelId="{E95E9ABF-BA1B-450D-8C18-68BFA4D5EC80}" srcId="{8A982ECE-490A-48C0-BD5C-A813AF481F8A}" destId="{01F5ABCC-9C41-43BE-B697-EC4FCFB2EE87}" srcOrd="1" destOrd="0" parTransId="{20A27FF1-0DA7-4D80-81F7-75A9AEE6BE2A}" sibTransId="{F49988A7-962A-48ED-8AA7-03BA118757CB}"/>
    <dgm:cxn modelId="{B1EC09C0-4E78-4565-8D7A-530122AB316A}" type="presOf" srcId="{1997C6C3-E0DD-4365-8B1D-17C2B3D9966D}" destId="{3F7D8D78-D137-45CF-8453-D98F75F71FCA}" srcOrd="0" destOrd="0" presId="urn:microsoft.com/office/officeart/2018/2/layout/IconVerticalSolidList"/>
    <dgm:cxn modelId="{A851B6C6-80F9-4D05-B10A-906D63CF2825}" srcId="{8A982ECE-490A-48C0-BD5C-A813AF481F8A}" destId="{1997C6C3-E0DD-4365-8B1D-17C2B3D9966D}" srcOrd="3" destOrd="0" parTransId="{E5CB36D9-2DC0-4D09-B778-C08B850EF898}" sibTransId="{B196E611-F7FC-4C9B-B3AA-427F3C82CFD6}"/>
    <dgm:cxn modelId="{A0D9BEDE-5A7F-49E5-ADA3-5CB9549CBE08}" type="presOf" srcId="{8A982ECE-490A-48C0-BD5C-A813AF481F8A}" destId="{F49EBD91-BA29-4EBD-9216-8DBFD970E799}" srcOrd="0" destOrd="0" presId="urn:microsoft.com/office/officeart/2018/2/layout/IconVerticalSolidList"/>
    <dgm:cxn modelId="{892F53E6-FE17-4CBE-93AB-8F89B2DC704C}" type="presOf" srcId="{01F5ABCC-9C41-43BE-B697-EC4FCFB2EE87}" destId="{69EE3F1B-4B44-460E-89ED-CC595F027571}" srcOrd="0" destOrd="0" presId="urn:microsoft.com/office/officeart/2018/2/layout/IconVerticalSolidList"/>
    <dgm:cxn modelId="{B8D4ADFB-7C7A-4E2E-BA1E-D8B44BFEDA15}" srcId="{8A982ECE-490A-48C0-BD5C-A813AF481F8A}" destId="{ECB9B87E-B75F-40BE-AD67-0F37E3A1704E}" srcOrd="0" destOrd="0" parTransId="{A95899B2-11DF-4D50-9582-965502D5BC7C}" sibTransId="{3B593B20-D749-4C2A-B237-25AC46A7C653}"/>
    <dgm:cxn modelId="{22368B2D-B210-4D05-99C6-2DC4C6CFAA51}" type="presParOf" srcId="{F49EBD91-BA29-4EBD-9216-8DBFD970E799}" destId="{386B90E2-ACFB-48AC-A814-395E29AF1EAC}" srcOrd="0" destOrd="0" presId="urn:microsoft.com/office/officeart/2018/2/layout/IconVerticalSolidList"/>
    <dgm:cxn modelId="{305BDB5C-0988-4C94-8F1E-5B8D4B47321E}" type="presParOf" srcId="{386B90E2-ACFB-48AC-A814-395E29AF1EAC}" destId="{3E01B9C1-BCFB-4609-817E-B4001526C5D1}" srcOrd="0" destOrd="0" presId="urn:microsoft.com/office/officeart/2018/2/layout/IconVerticalSolidList"/>
    <dgm:cxn modelId="{34C148B5-C22E-4AB4-AAC4-E11E5148CBEF}" type="presParOf" srcId="{386B90E2-ACFB-48AC-A814-395E29AF1EAC}" destId="{9D185676-A906-4661-88E7-1348D0DC9F9A}" srcOrd="1" destOrd="0" presId="urn:microsoft.com/office/officeart/2018/2/layout/IconVerticalSolidList"/>
    <dgm:cxn modelId="{2A51099D-E7E6-4FB5-BE88-8DE1D8B6E55E}" type="presParOf" srcId="{386B90E2-ACFB-48AC-A814-395E29AF1EAC}" destId="{532426FA-4FF8-4E94-A5C0-A742E206A049}" srcOrd="2" destOrd="0" presId="urn:microsoft.com/office/officeart/2018/2/layout/IconVerticalSolidList"/>
    <dgm:cxn modelId="{A3D5009B-93FC-44BF-8016-3A7E466CF8B2}" type="presParOf" srcId="{386B90E2-ACFB-48AC-A814-395E29AF1EAC}" destId="{E2F57FC2-98E5-4C0B-BF04-4F3D3406C0F0}" srcOrd="3" destOrd="0" presId="urn:microsoft.com/office/officeart/2018/2/layout/IconVerticalSolidList"/>
    <dgm:cxn modelId="{199F2579-3A15-44D2-87B2-09BEAEBE4DC5}" type="presParOf" srcId="{F49EBD91-BA29-4EBD-9216-8DBFD970E799}" destId="{13000747-F24E-4EF0-9D93-E067864CABFB}" srcOrd="1" destOrd="0" presId="urn:microsoft.com/office/officeart/2018/2/layout/IconVerticalSolidList"/>
    <dgm:cxn modelId="{960B1007-DC30-41AD-B7DF-E50D404F9128}" type="presParOf" srcId="{F49EBD91-BA29-4EBD-9216-8DBFD970E799}" destId="{50DEA53D-CC0C-4BE2-ACC3-30872037E9E9}" srcOrd="2" destOrd="0" presId="urn:microsoft.com/office/officeart/2018/2/layout/IconVerticalSolidList"/>
    <dgm:cxn modelId="{0CB81168-BA9F-4A96-88C4-DC1E504D4F25}" type="presParOf" srcId="{50DEA53D-CC0C-4BE2-ACC3-30872037E9E9}" destId="{D6132785-8C22-4F93-AC80-5CD59738369D}" srcOrd="0" destOrd="0" presId="urn:microsoft.com/office/officeart/2018/2/layout/IconVerticalSolidList"/>
    <dgm:cxn modelId="{68C0DB7B-B00A-48ED-A889-5D8FD81A5FDD}" type="presParOf" srcId="{50DEA53D-CC0C-4BE2-ACC3-30872037E9E9}" destId="{116306FB-4483-4D54-A2CC-5D8609CF5953}" srcOrd="1" destOrd="0" presId="urn:microsoft.com/office/officeart/2018/2/layout/IconVerticalSolidList"/>
    <dgm:cxn modelId="{5F4ACA30-51F1-47D8-8C70-F96375A44A0C}" type="presParOf" srcId="{50DEA53D-CC0C-4BE2-ACC3-30872037E9E9}" destId="{1BB8921C-0C91-429F-9D73-A6B55CB3C52E}" srcOrd="2" destOrd="0" presId="urn:microsoft.com/office/officeart/2018/2/layout/IconVerticalSolidList"/>
    <dgm:cxn modelId="{A1FF5918-FDC0-4D8D-B510-6564A8BDC3B9}" type="presParOf" srcId="{50DEA53D-CC0C-4BE2-ACC3-30872037E9E9}" destId="{69EE3F1B-4B44-460E-89ED-CC595F027571}" srcOrd="3" destOrd="0" presId="urn:microsoft.com/office/officeart/2018/2/layout/IconVerticalSolidList"/>
    <dgm:cxn modelId="{E938D0DF-944D-44E5-BD3E-8D97DB1324F3}" type="presParOf" srcId="{F49EBD91-BA29-4EBD-9216-8DBFD970E799}" destId="{FA1E929B-5E1B-4718-AA45-FCDFEBE53397}" srcOrd="3" destOrd="0" presId="urn:microsoft.com/office/officeart/2018/2/layout/IconVerticalSolidList"/>
    <dgm:cxn modelId="{8DDD8209-CB04-43D8-897D-CCD8FA458FD5}" type="presParOf" srcId="{F49EBD91-BA29-4EBD-9216-8DBFD970E799}" destId="{9E900192-5C0D-4B44-ABD0-A707E15C8CD3}" srcOrd="4" destOrd="0" presId="urn:microsoft.com/office/officeart/2018/2/layout/IconVerticalSolidList"/>
    <dgm:cxn modelId="{0BF24DA4-E691-4F4F-AF46-2D08B5588521}" type="presParOf" srcId="{9E900192-5C0D-4B44-ABD0-A707E15C8CD3}" destId="{36809474-8C5D-4679-AD50-E9CEAE9E2C6E}" srcOrd="0" destOrd="0" presId="urn:microsoft.com/office/officeart/2018/2/layout/IconVerticalSolidList"/>
    <dgm:cxn modelId="{3407E669-23F9-41B1-B9FD-244EB4BDB058}" type="presParOf" srcId="{9E900192-5C0D-4B44-ABD0-A707E15C8CD3}" destId="{941138AF-5F29-479E-A104-59522E9C8FFE}" srcOrd="1" destOrd="0" presId="urn:microsoft.com/office/officeart/2018/2/layout/IconVerticalSolidList"/>
    <dgm:cxn modelId="{5D4792BA-1554-47CF-8DD8-3C675C2E91DD}" type="presParOf" srcId="{9E900192-5C0D-4B44-ABD0-A707E15C8CD3}" destId="{573A4691-8452-400F-8127-D42875456BB7}" srcOrd="2" destOrd="0" presId="urn:microsoft.com/office/officeart/2018/2/layout/IconVerticalSolidList"/>
    <dgm:cxn modelId="{84A48AFE-D100-4886-B6E1-E559649AA749}" type="presParOf" srcId="{9E900192-5C0D-4B44-ABD0-A707E15C8CD3}" destId="{6AA1F1F6-BA63-45F1-9E27-EFEF61FC22BE}" srcOrd="3" destOrd="0" presId="urn:microsoft.com/office/officeart/2018/2/layout/IconVerticalSolidList"/>
    <dgm:cxn modelId="{7A69A19A-4CE0-49DA-9FF1-907C4D76DF67}" type="presParOf" srcId="{F49EBD91-BA29-4EBD-9216-8DBFD970E799}" destId="{15141C24-063E-4089-8C10-AE7354B35A2E}" srcOrd="5" destOrd="0" presId="urn:microsoft.com/office/officeart/2018/2/layout/IconVerticalSolidList"/>
    <dgm:cxn modelId="{2DDD6CBE-3389-4DDE-9011-E6F7D9242715}" type="presParOf" srcId="{F49EBD91-BA29-4EBD-9216-8DBFD970E799}" destId="{1EC02F71-75B8-4ED0-B56F-5534326F38A8}" srcOrd="6" destOrd="0" presId="urn:microsoft.com/office/officeart/2018/2/layout/IconVerticalSolidList"/>
    <dgm:cxn modelId="{E0871EA4-CAC4-494C-B3F7-2B3AFF4B9108}" type="presParOf" srcId="{1EC02F71-75B8-4ED0-B56F-5534326F38A8}" destId="{B01016A2-30D7-4904-B683-724C002EF031}" srcOrd="0" destOrd="0" presId="urn:microsoft.com/office/officeart/2018/2/layout/IconVerticalSolidList"/>
    <dgm:cxn modelId="{7808DD03-2A83-498D-B75E-B7B30BEC3F81}" type="presParOf" srcId="{1EC02F71-75B8-4ED0-B56F-5534326F38A8}" destId="{18200030-AB59-4F42-A5F1-5AC85A8A6595}" srcOrd="1" destOrd="0" presId="urn:microsoft.com/office/officeart/2018/2/layout/IconVerticalSolidList"/>
    <dgm:cxn modelId="{E9A18512-AF96-4B08-8E18-396C4626AF6D}" type="presParOf" srcId="{1EC02F71-75B8-4ED0-B56F-5534326F38A8}" destId="{F0812069-9B8C-4F4A-8174-54E9154EE6BC}" srcOrd="2" destOrd="0" presId="urn:microsoft.com/office/officeart/2018/2/layout/IconVerticalSolidList"/>
    <dgm:cxn modelId="{4263EA57-FFD4-4309-9777-1CA0D2E97A09}" type="presParOf" srcId="{1EC02F71-75B8-4ED0-B56F-5534326F38A8}" destId="{3F7D8D78-D137-45CF-8453-D98F75F71FCA}" srcOrd="3" destOrd="0" presId="urn:microsoft.com/office/officeart/2018/2/layout/IconVerticalSolidList"/>
    <dgm:cxn modelId="{6C424AD4-1D96-4947-9EC0-EA3396F6C7D7}" type="presParOf" srcId="{F49EBD91-BA29-4EBD-9216-8DBFD970E799}" destId="{6A3AACDF-38C6-4260-8FA5-AB4015AE153D}" srcOrd="7" destOrd="0" presId="urn:microsoft.com/office/officeart/2018/2/layout/IconVerticalSolidList"/>
    <dgm:cxn modelId="{573D8725-DB3E-4CC9-81F1-494050FC0653}" type="presParOf" srcId="{F49EBD91-BA29-4EBD-9216-8DBFD970E799}" destId="{CBAFD7C1-0EE0-4B42-8624-8940C2425DFD}" srcOrd="8" destOrd="0" presId="urn:microsoft.com/office/officeart/2018/2/layout/IconVerticalSolidList"/>
    <dgm:cxn modelId="{D5C8BC1F-E32E-4F53-9B1A-2CB85B0B7302}" type="presParOf" srcId="{CBAFD7C1-0EE0-4B42-8624-8940C2425DFD}" destId="{F9E73E0D-600B-48C2-B904-545FEE196A2A}" srcOrd="0" destOrd="0" presId="urn:microsoft.com/office/officeart/2018/2/layout/IconVerticalSolidList"/>
    <dgm:cxn modelId="{6F9B680B-2982-43C7-95B4-2C06272FF26F}" type="presParOf" srcId="{CBAFD7C1-0EE0-4B42-8624-8940C2425DFD}" destId="{D92473A8-1DFD-44E5-86CB-19554579F162}" srcOrd="1" destOrd="0" presId="urn:microsoft.com/office/officeart/2018/2/layout/IconVerticalSolidList"/>
    <dgm:cxn modelId="{045B3336-078D-46BA-BEB2-ACAD8303F3DB}" type="presParOf" srcId="{CBAFD7C1-0EE0-4B42-8624-8940C2425DFD}" destId="{FAD0FE46-68B1-4829-A5E4-50BB934FC6E7}" srcOrd="2" destOrd="0" presId="urn:microsoft.com/office/officeart/2018/2/layout/IconVerticalSolidList"/>
    <dgm:cxn modelId="{69001F17-2DFF-4916-8BE8-E127BA940000}" type="presParOf" srcId="{CBAFD7C1-0EE0-4B42-8624-8940C2425DFD}" destId="{C0764503-2F2F-4618-B803-C7D491732937}" srcOrd="3" destOrd="0" presId="urn:microsoft.com/office/officeart/2018/2/layout/IconVerticalSolidList"/>
    <dgm:cxn modelId="{64B75A17-4B1A-4A17-9523-EF0F25A2702E}" type="presParOf" srcId="{F49EBD91-BA29-4EBD-9216-8DBFD970E799}" destId="{32863DD1-F06A-427D-8447-FC96655BE019}" srcOrd="9" destOrd="0" presId="urn:microsoft.com/office/officeart/2018/2/layout/IconVerticalSolidList"/>
    <dgm:cxn modelId="{E0C50CEF-E479-4F75-A0AA-72F86010A678}" type="presParOf" srcId="{F49EBD91-BA29-4EBD-9216-8DBFD970E799}" destId="{C3A076B8-8639-4E29-80F1-92ACAAB09A3C}" srcOrd="10" destOrd="0" presId="urn:microsoft.com/office/officeart/2018/2/layout/IconVerticalSolidList"/>
    <dgm:cxn modelId="{D0BF3D17-6C3C-45D0-9A80-E689383DAA71}" type="presParOf" srcId="{C3A076B8-8639-4E29-80F1-92ACAAB09A3C}" destId="{3E95BC6D-4B49-4E04-A711-9C1B9A3BFFE1}" srcOrd="0" destOrd="0" presId="urn:microsoft.com/office/officeart/2018/2/layout/IconVerticalSolidList"/>
    <dgm:cxn modelId="{BC146886-7251-4381-97FD-88B4F6D97517}" type="presParOf" srcId="{C3A076B8-8639-4E29-80F1-92ACAAB09A3C}" destId="{9B86B745-4013-41BB-9129-10A4088C5031}" srcOrd="1" destOrd="0" presId="urn:microsoft.com/office/officeart/2018/2/layout/IconVerticalSolidList"/>
    <dgm:cxn modelId="{CBEFC480-E3B6-4B68-AAFC-2D5EB7F9E14A}" type="presParOf" srcId="{C3A076B8-8639-4E29-80F1-92ACAAB09A3C}" destId="{BC2164F4-8FAA-417D-94F4-5A3DDA582B82}" srcOrd="2" destOrd="0" presId="urn:microsoft.com/office/officeart/2018/2/layout/IconVerticalSolidList"/>
    <dgm:cxn modelId="{0AD5D351-4E2F-466B-969E-8929FFE1C914}" type="presParOf" srcId="{C3A076B8-8639-4E29-80F1-92ACAAB09A3C}" destId="{0643CF91-3A24-4563-B2F8-5E4F97048C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A1B6C58-3E63-420C-9AE2-AA02756B6F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3A7C87-9030-4FCC-99B8-5216F986073E}">
      <dgm:prSet/>
      <dgm:spPr/>
      <dgm:t>
        <a:bodyPr/>
        <a:lstStyle/>
        <a:p>
          <a:pPr>
            <a:defRPr cap="all"/>
          </a:pPr>
          <a:r>
            <a:rPr lang="en-US"/>
            <a:t>Image layers</a:t>
          </a:r>
        </a:p>
      </dgm:t>
    </dgm:pt>
    <dgm:pt modelId="{095DF857-1FF6-48FA-ACAA-FD174B893798}" type="parTrans" cxnId="{05FC137B-D28A-4764-B6B9-54F587DFD3AA}">
      <dgm:prSet/>
      <dgm:spPr/>
      <dgm:t>
        <a:bodyPr/>
        <a:lstStyle/>
        <a:p>
          <a:endParaRPr lang="en-US"/>
        </a:p>
      </dgm:t>
    </dgm:pt>
    <dgm:pt modelId="{61B2692F-4283-4650-B6B3-76AFDC94C61E}" type="sibTrans" cxnId="{05FC137B-D28A-4764-B6B9-54F587DFD3AA}">
      <dgm:prSet/>
      <dgm:spPr/>
      <dgm:t>
        <a:bodyPr/>
        <a:lstStyle/>
        <a:p>
          <a:endParaRPr lang="en-US"/>
        </a:p>
      </dgm:t>
    </dgm:pt>
    <dgm:pt modelId="{F2EF4F9D-981C-4E6F-9757-6E87EE38E687}">
      <dgm:prSet/>
      <dgm:spPr/>
      <dgm:t>
        <a:bodyPr/>
        <a:lstStyle/>
        <a:p>
          <a:pPr>
            <a:defRPr cap="all"/>
          </a:pPr>
          <a:r>
            <a:rPr lang="en-US"/>
            <a:t>Union file system</a:t>
          </a:r>
        </a:p>
      </dgm:t>
    </dgm:pt>
    <dgm:pt modelId="{FCCE2530-E213-4C1E-88E1-86D024F4AFA7}" type="parTrans" cxnId="{311F5F53-3BC1-48E2-9914-B57B3BA53A28}">
      <dgm:prSet/>
      <dgm:spPr/>
      <dgm:t>
        <a:bodyPr/>
        <a:lstStyle/>
        <a:p>
          <a:endParaRPr lang="en-US"/>
        </a:p>
      </dgm:t>
    </dgm:pt>
    <dgm:pt modelId="{6A518A2B-6787-4FDB-B471-80B48017E35B}" type="sibTrans" cxnId="{311F5F53-3BC1-48E2-9914-B57B3BA53A28}">
      <dgm:prSet/>
      <dgm:spPr/>
      <dgm:t>
        <a:bodyPr/>
        <a:lstStyle/>
        <a:p>
          <a:endParaRPr lang="en-US"/>
        </a:p>
      </dgm:t>
    </dgm:pt>
    <dgm:pt modelId="{BF2F8D46-5731-471E-B63F-0A26F23C049F}">
      <dgm:prSet/>
      <dgm:spPr/>
      <dgm:t>
        <a:bodyPr/>
        <a:lstStyle/>
        <a:p>
          <a:pPr>
            <a:defRPr cap="all"/>
          </a:pPr>
          <a:r>
            <a:rPr lang="en-US"/>
            <a:t>history and inspect commands</a:t>
          </a:r>
        </a:p>
      </dgm:t>
    </dgm:pt>
    <dgm:pt modelId="{AF8F9345-89C5-43A4-AA89-5EC526A41B32}" type="parTrans" cxnId="{EA6B00E7-6FFD-4B28-A722-37EF310FF7DC}">
      <dgm:prSet/>
      <dgm:spPr/>
      <dgm:t>
        <a:bodyPr/>
        <a:lstStyle/>
        <a:p>
          <a:endParaRPr lang="en-US"/>
        </a:p>
      </dgm:t>
    </dgm:pt>
    <dgm:pt modelId="{DFE24A4D-F5A9-4CD7-BA8E-5FE581835FC0}" type="sibTrans" cxnId="{EA6B00E7-6FFD-4B28-A722-37EF310FF7DC}">
      <dgm:prSet/>
      <dgm:spPr/>
      <dgm:t>
        <a:bodyPr/>
        <a:lstStyle/>
        <a:p>
          <a:endParaRPr lang="en-US"/>
        </a:p>
      </dgm:t>
    </dgm:pt>
    <dgm:pt modelId="{73CFFA97-7463-4C1B-99BE-68583323DB9B}">
      <dgm:prSet/>
      <dgm:spPr/>
      <dgm:t>
        <a:bodyPr/>
        <a:lstStyle/>
        <a:p>
          <a:pPr>
            <a:defRPr cap="all"/>
          </a:pPr>
          <a:r>
            <a:rPr lang="en-US"/>
            <a:t>Copy on write</a:t>
          </a:r>
        </a:p>
      </dgm:t>
    </dgm:pt>
    <dgm:pt modelId="{D409EDB1-D40C-44FF-8EF4-E3F4666B6B8C}" type="parTrans" cxnId="{42CC426D-3B43-4F91-A057-8C1E25AF3EA6}">
      <dgm:prSet/>
      <dgm:spPr/>
      <dgm:t>
        <a:bodyPr/>
        <a:lstStyle/>
        <a:p>
          <a:endParaRPr lang="en-US"/>
        </a:p>
      </dgm:t>
    </dgm:pt>
    <dgm:pt modelId="{35B93ED0-21EF-4651-8F04-79657CA6AE9A}" type="sibTrans" cxnId="{42CC426D-3B43-4F91-A057-8C1E25AF3EA6}">
      <dgm:prSet/>
      <dgm:spPr/>
      <dgm:t>
        <a:bodyPr/>
        <a:lstStyle/>
        <a:p>
          <a:endParaRPr lang="en-US"/>
        </a:p>
      </dgm:t>
    </dgm:pt>
    <dgm:pt modelId="{E2EAD45B-9EF0-4A6A-AC0B-A75ECFF2B65B}" type="pres">
      <dgm:prSet presAssocID="{4A1B6C58-3E63-420C-9AE2-AA02756B6F55}" presName="root" presStyleCnt="0">
        <dgm:presLayoutVars>
          <dgm:dir/>
          <dgm:resizeHandles val="exact"/>
        </dgm:presLayoutVars>
      </dgm:prSet>
      <dgm:spPr/>
    </dgm:pt>
    <dgm:pt modelId="{9ECDB25C-9560-4F82-978A-32379F0A913B}" type="pres">
      <dgm:prSet presAssocID="{963A7C87-9030-4FCC-99B8-5216F986073E}" presName="compNode" presStyleCnt="0"/>
      <dgm:spPr/>
    </dgm:pt>
    <dgm:pt modelId="{57A4CB4C-3D56-443A-98A8-6676236B5629}" type="pres">
      <dgm:prSet presAssocID="{963A7C87-9030-4FCC-99B8-5216F986073E}" presName="iconBgRect" presStyleLbl="bgShp" presStyleIdx="0" presStyleCnt="4"/>
      <dgm:spPr/>
    </dgm:pt>
    <dgm:pt modelId="{9AF6CA48-CF96-4061-9834-245CE51542C3}" type="pres">
      <dgm:prSet presAssocID="{963A7C87-9030-4FCC-99B8-5216F98607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7A167522-8864-4A2F-B6A6-DF0F3B2E29D1}" type="pres">
      <dgm:prSet presAssocID="{963A7C87-9030-4FCC-99B8-5216F986073E}" presName="spaceRect" presStyleCnt="0"/>
      <dgm:spPr/>
    </dgm:pt>
    <dgm:pt modelId="{E6942AED-AA02-4D5F-B60E-761AFA466CA4}" type="pres">
      <dgm:prSet presAssocID="{963A7C87-9030-4FCC-99B8-5216F986073E}" presName="textRect" presStyleLbl="revTx" presStyleIdx="0" presStyleCnt="4">
        <dgm:presLayoutVars>
          <dgm:chMax val="1"/>
          <dgm:chPref val="1"/>
        </dgm:presLayoutVars>
      </dgm:prSet>
      <dgm:spPr/>
    </dgm:pt>
    <dgm:pt modelId="{9C8E2FC0-C85A-43A0-93C0-1CEE5F41BEF5}" type="pres">
      <dgm:prSet presAssocID="{61B2692F-4283-4650-B6B3-76AFDC94C61E}" presName="sibTrans" presStyleCnt="0"/>
      <dgm:spPr/>
    </dgm:pt>
    <dgm:pt modelId="{0CDE1C60-F081-462A-8013-161CAE6C4199}" type="pres">
      <dgm:prSet presAssocID="{F2EF4F9D-981C-4E6F-9757-6E87EE38E687}" presName="compNode" presStyleCnt="0"/>
      <dgm:spPr/>
    </dgm:pt>
    <dgm:pt modelId="{7C3478B1-7E59-4D8E-BA60-88784889A142}" type="pres">
      <dgm:prSet presAssocID="{F2EF4F9D-981C-4E6F-9757-6E87EE38E687}" presName="iconBgRect" presStyleLbl="bgShp" presStyleIdx="1" presStyleCnt="4"/>
      <dgm:spPr/>
    </dgm:pt>
    <dgm:pt modelId="{25E9D14C-A046-4DDE-BBFF-FEA07F040C1E}" type="pres">
      <dgm:prSet presAssocID="{F2EF4F9D-981C-4E6F-9757-6E87EE38E6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96CFA8C-9202-4B90-AE64-CC523A7CA3A2}" type="pres">
      <dgm:prSet presAssocID="{F2EF4F9D-981C-4E6F-9757-6E87EE38E687}" presName="spaceRect" presStyleCnt="0"/>
      <dgm:spPr/>
    </dgm:pt>
    <dgm:pt modelId="{5663EE30-5FD4-4C86-97F5-DCC658E5FA87}" type="pres">
      <dgm:prSet presAssocID="{F2EF4F9D-981C-4E6F-9757-6E87EE38E687}" presName="textRect" presStyleLbl="revTx" presStyleIdx="1" presStyleCnt="4">
        <dgm:presLayoutVars>
          <dgm:chMax val="1"/>
          <dgm:chPref val="1"/>
        </dgm:presLayoutVars>
      </dgm:prSet>
      <dgm:spPr/>
    </dgm:pt>
    <dgm:pt modelId="{75745EF2-F71A-4C9C-A31C-A78C445A152B}" type="pres">
      <dgm:prSet presAssocID="{6A518A2B-6787-4FDB-B471-80B48017E35B}" presName="sibTrans" presStyleCnt="0"/>
      <dgm:spPr/>
    </dgm:pt>
    <dgm:pt modelId="{77B0A35A-8C60-41C2-AE6C-3A4733F83E05}" type="pres">
      <dgm:prSet presAssocID="{BF2F8D46-5731-471E-B63F-0A26F23C049F}" presName="compNode" presStyleCnt="0"/>
      <dgm:spPr/>
    </dgm:pt>
    <dgm:pt modelId="{486A8274-DA74-4899-B6C3-C4BC3C90A2F4}" type="pres">
      <dgm:prSet presAssocID="{BF2F8D46-5731-471E-B63F-0A26F23C049F}" presName="iconBgRect" presStyleLbl="bgShp" presStyleIdx="2" presStyleCnt="4"/>
      <dgm:spPr/>
    </dgm:pt>
    <dgm:pt modelId="{303580DE-C186-486E-8470-36A3F29BFDD4}" type="pres">
      <dgm:prSet presAssocID="{BF2F8D46-5731-471E-B63F-0A26F23C04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2017BD-F85B-498B-B01A-683BA9AFC88D}" type="pres">
      <dgm:prSet presAssocID="{BF2F8D46-5731-471E-B63F-0A26F23C049F}" presName="spaceRect" presStyleCnt="0"/>
      <dgm:spPr/>
    </dgm:pt>
    <dgm:pt modelId="{8E267B3A-9375-42D4-A597-3B0CB83893E2}" type="pres">
      <dgm:prSet presAssocID="{BF2F8D46-5731-471E-B63F-0A26F23C049F}" presName="textRect" presStyleLbl="revTx" presStyleIdx="2" presStyleCnt="4">
        <dgm:presLayoutVars>
          <dgm:chMax val="1"/>
          <dgm:chPref val="1"/>
        </dgm:presLayoutVars>
      </dgm:prSet>
      <dgm:spPr/>
    </dgm:pt>
    <dgm:pt modelId="{5582A734-D7F6-45F4-9AE8-A547E5B42468}" type="pres">
      <dgm:prSet presAssocID="{DFE24A4D-F5A9-4CD7-BA8E-5FE581835FC0}" presName="sibTrans" presStyleCnt="0"/>
      <dgm:spPr/>
    </dgm:pt>
    <dgm:pt modelId="{9A8E7F44-9AFF-4D8A-A2F1-33EBC5EE7CD7}" type="pres">
      <dgm:prSet presAssocID="{73CFFA97-7463-4C1B-99BE-68583323DB9B}" presName="compNode" presStyleCnt="0"/>
      <dgm:spPr/>
    </dgm:pt>
    <dgm:pt modelId="{8D4EFF66-6777-4121-BAE3-A15B199636C9}" type="pres">
      <dgm:prSet presAssocID="{73CFFA97-7463-4C1B-99BE-68583323DB9B}" presName="iconBgRect" presStyleLbl="bgShp" presStyleIdx="3" presStyleCnt="4"/>
      <dgm:spPr/>
    </dgm:pt>
    <dgm:pt modelId="{E1A3ABBD-BC4B-4B64-9939-A2FEEDA18AE9}" type="pres">
      <dgm:prSet presAssocID="{73CFFA97-7463-4C1B-99BE-68583323DB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CE6A0502-D728-4551-BA95-F1AF3CEED07E}" type="pres">
      <dgm:prSet presAssocID="{73CFFA97-7463-4C1B-99BE-68583323DB9B}" presName="spaceRect" presStyleCnt="0"/>
      <dgm:spPr/>
    </dgm:pt>
    <dgm:pt modelId="{03BD827B-F1F4-4689-82CC-F8FE49BDECD2}" type="pres">
      <dgm:prSet presAssocID="{73CFFA97-7463-4C1B-99BE-68583323DB9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56AC63C-8CE8-4049-A368-47B590A41899}" type="presOf" srcId="{BF2F8D46-5731-471E-B63F-0A26F23C049F}" destId="{8E267B3A-9375-42D4-A597-3B0CB83893E2}" srcOrd="0" destOrd="0" presId="urn:microsoft.com/office/officeart/2018/5/layout/IconCircleLabelList"/>
    <dgm:cxn modelId="{311F5F53-3BC1-48E2-9914-B57B3BA53A28}" srcId="{4A1B6C58-3E63-420C-9AE2-AA02756B6F55}" destId="{F2EF4F9D-981C-4E6F-9757-6E87EE38E687}" srcOrd="1" destOrd="0" parTransId="{FCCE2530-E213-4C1E-88E1-86D024F4AFA7}" sibTransId="{6A518A2B-6787-4FDB-B471-80B48017E35B}"/>
    <dgm:cxn modelId="{F0A60063-1A24-4708-B3A2-8490C6B3FAD8}" type="presOf" srcId="{F2EF4F9D-981C-4E6F-9757-6E87EE38E687}" destId="{5663EE30-5FD4-4C86-97F5-DCC658E5FA87}" srcOrd="0" destOrd="0" presId="urn:microsoft.com/office/officeart/2018/5/layout/IconCircleLabelList"/>
    <dgm:cxn modelId="{42CC426D-3B43-4F91-A057-8C1E25AF3EA6}" srcId="{4A1B6C58-3E63-420C-9AE2-AA02756B6F55}" destId="{73CFFA97-7463-4C1B-99BE-68583323DB9B}" srcOrd="3" destOrd="0" parTransId="{D409EDB1-D40C-44FF-8EF4-E3F4666B6B8C}" sibTransId="{35B93ED0-21EF-4651-8F04-79657CA6AE9A}"/>
    <dgm:cxn modelId="{05FC137B-D28A-4764-B6B9-54F587DFD3AA}" srcId="{4A1B6C58-3E63-420C-9AE2-AA02756B6F55}" destId="{963A7C87-9030-4FCC-99B8-5216F986073E}" srcOrd="0" destOrd="0" parTransId="{095DF857-1FF6-48FA-ACAA-FD174B893798}" sibTransId="{61B2692F-4283-4650-B6B3-76AFDC94C61E}"/>
    <dgm:cxn modelId="{2561FF80-31C5-4621-BE8D-F5951EAA2123}" type="presOf" srcId="{963A7C87-9030-4FCC-99B8-5216F986073E}" destId="{E6942AED-AA02-4D5F-B60E-761AFA466CA4}" srcOrd="0" destOrd="0" presId="urn:microsoft.com/office/officeart/2018/5/layout/IconCircleLabelList"/>
    <dgm:cxn modelId="{C57FF9E3-2FFD-4B15-B454-631984541876}" type="presOf" srcId="{4A1B6C58-3E63-420C-9AE2-AA02756B6F55}" destId="{E2EAD45B-9EF0-4A6A-AC0B-A75ECFF2B65B}" srcOrd="0" destOrd="0" presId="urn:microsoft.com/office/officeart/2018/5/layout/IconCircleLabelList"/>
    <dgm:cxn modelId="{EA6B00E7-6FFD-4B28-A722-37EF310FF7DC}" srcId="{4A1B6C58-3E63-420C-9AE2-AA02756B6F55}" destId="{BF2F8D46-5731-471E-B63F-0A26F23C049F}" srcOrd="2" destOrd="0" parTransId="{AF8F9345-89C5-43A4-AA89-5EC526A41B32}" sibTransId="{DFE24A4D-F5A9-4CD7-BA8E-5FE581835FC0}"/>
    <dgm:cxn modelId="{193994FE-F461-4D48-8E80-917AD49BAB78}" type="presOf" srcId="{73CFFA97-7463-4C1B-99BE-68583323DB9B}" destId="{03BD827B-F1F4-4689-82CC-F8FE49BDECD2}" srcOrd="0" destOrd="0" presId="urn:microsoft.com/office/officeart/2018/5/layout/IconCircleLabelList"/>
    <dgm:cxn modelId="{B98EEC5C-603D-426C-BA40-1546D52F9D0D}" type="presParOf" srcId="{E2EAD45B-9EF0-4A6A-AC0B-A75ECFF2B65B}" destId="{9ECDB25C-9560-4F82-978A-32379F0A913B}" srcOrd="0" destOrd="0" presId="urn:microsoft.com/office/officeart/2018/5/layout/IconCircleLabelList"/>
    <dgm:cxn modelId="{A89A3C1B-6D31-4E2A-B8A6-70FD25AEBEC9}" type="presParOf" srcId="{9ECDB25C-9560-4F82-978A-32379F0A913B}" destId="{57A4CB4C-3D56-443A-98A8-6676236B5629}" srcOrd="0" destOrd="0" presId="urn:microsoft.com/office/officeart/2018/5/layout/IconCircleLabelList"/>
    <dgm:cxn modelId="{BB044729-AF89-4E59-8983-B0445A15D458}" type="presParOf" srcId="{9ECDB25C-9560-4F82-978A-32379F0A913B}" destId="{9AF6CA48-CF96-4061-9834-245CE51542C3}" srcOrd="1" destOrd="0" presId="urn:microsoft.com/office/officeart/2018/5/layout/IconCircleLabelList"/>
    <dgm:cxn modelId="{CB5F01AA-9FA6-4F3F-83A8-CC4872BBDD68}" type="presParOf" srcId="{9ECDB25C-9560-4F82-978A-32379F0A913B}" destId="{7A167522-8864-4A2F-B6A6-DF0F3B2E29D1}" srcOrd="2" destOrd="0" presId="urn:microsoft.com/office/officeart/2018/5/layout/IconCircleLabelList"/>
    <dgm:cxn modelId="{D448A3C6-577E-4617-99BB-8FB8F1993EDC}" type="presParOf" srcId="{9ECDB25C-9560-4F82-978A-32379F0A913B}" destId="{E6942AED-AA02-4D5F-B60E-761AFA466CA4}" srcOrd="3" destOrd="0" presId="urn:microsoft.com/office/officeart/2018/5/layout/IconCircleLabelList"/>
    <dgm:cxn modelId="{8AA65552-D20E-4880-99BE-533D6A6E0204}" type="presParOf" srcId="{E2EAD45B-9EF0-4A6A-AC0B-A75ECFF2B65B}" destId="{9C8E2FC0-C85A-43A0-93C0-1CEE5F41BEF5}" srcOrd="1" destOrd="0" presId="urn:microsoft.com/office/officeart/2018/5/layout/IconCircleLabelList"/>
    <dgm:cxn modelId="{74CB64C7-940D-48EC-AB09-57F3E4DEA12E}" type="presParOf" srcId="{E2EAD45B-9EF0-4A6A-AC0B-A75ECFF2B65B}" destId="{0CDE1C60-F081-462A-8013-161CAE6C4199}" srcOrd="2" destOrd="0" presId="urn:microsoft.com/office/officeart/2018/5/layout/IconCircleLabelList"/>
    <dgm:cxn modelId="{8C081A87-468E-4787-9864-521A2878C07E}" type="presParOf" srcId="{0CDE1C60-F081-462A-8013-161CAE6C4199}" destId="{7C3478B1-7E59-4D8E-BA60-88784889A142}" srcOrd="0" destOrd="0" presId="urn:microsoft.com/office/officeart/2018/5/layout/IconCircleLabelList"/>
    <dgm:cxn modelId="{85D445EF-2675-4469-AA10-BDB7B41B7DF1}" type="presParOf" srcId="{0CDE1C60-F081-462A-8013-161CAE6C4199}" destId="{25E9D14C-A046-4DDE-BBFF-FEA07F040C1E}" srcOrd="1" destOrd="0" presId="urn:microsoft.com/office/officeart/2018/5/layout/IconCircleLabelList"/>
    <dgm:cxn modelId="{274870DA-8180-4AD8-9B39-0A67AD17DD1A}" type="presParOf" srcId="{0CDE1C60-F081-462A-8013-161CAE6C4199}" destId="{996CFA8C-9202-4B90-AE64-CC523A7CA3A2}" srcOrd="2" destOrd="0" presId="urn:microsoft.com/office/officeart/2018/5/layout/IconCircleLabelList"/>
    <dgm:cxn modelId="{6C512F09-5827-4CF2-A021-1078EADB7E82}" type="presParOf" srcId="{0CDE1C60-F081-462A-8013-161CAE6C4199}" destId="{5663EE30-5FD4-4C86-97F5-DCC658E5FA87}" srcOrd="3" destOrd="0" presId="urn:microsoft.com/office/officeart/2018/5/layout/IconCircleLabelList"/>
    <dgm:cxn modelId="{35B84E4A-4607-4A77-B42B-B9FAE6402F49}" type="presParOf" srcId="{E2EAD45B-9EF0-4A6A-AC0B-A75ECFF2B65B}" destId="{75745EF2-F71A-4C9C-A31C-A78C445A152B}" srcOrd="3" destOrd="0" presId="urn:microsoft.com/office/officeart/2018/5/layout/IconCircleLabelList"/>
    <dgm:cxn modelId="{50756E9E-44C7-4968-8E77-D58DF5248940}" type="presParOf" srcId="{E2EAD45B-9EF0-4A6A-AC0B-A75ECFF2B65B}" destId="{77B0A35A-8C60-41C2-AE6C-3A4733F83E05}" srcOrd="4" destOrd="0" presId="urn:microsoft.com/office/officeart/2018/5/layout/IconCircleLabelList"/>
    <dgm:cxn modelId="{FDC101E3-BC89-4B7F-B99B-AF0C159A38A2}" type="presParOf" srcId="{77B0A35A-8C60-41C2-AE6C-3A4733F83E05}" destId="{486A8274-DA74-4899-B6C3-C4BC3C90A2F4}" srcOrd="0" destOrd="0" presId="urn:microsoft.com/office/officeart/2018/5/layout/IconCircleLabelList"/>
    <dgm:cxn modelId="{F39B776A-2545-4BFB-9310-9B72E9041A25}" type="presParOf" srcId="{77B0A35A-8C60-41C2-AE6C-3A4733F83E05}" destId="{303580DE-C186-486E-8470-36A3F29BFDD4}" srcOrd="1" destOrd="0" presId="urn:microsoft.com/office/officeart/2018/5/layout/IconCircleLabelList"/>
    <dgm:cxn modelId="{DA7AD026-28FD-403B-B100-FC72441E03BC}" type="presParOf" srcId="{77B0A35A-8C60-41C2-AE6C-3A4733F83E05}" destId="{9E2017BD-F85B-498B-B01A-683BA9AFC88D}" srcOrd="2" destOrd="0" presId="urn:microsoft.com/office/officeart/2018/5/layout/IconCircleLabelList"/>
    <dgm:cxn modelId="{D1D02AF9-21E1-4E09-9050-A45256B35947}" type="presParOf" srcId="{77B0A35A-8C60-41C2-AE6C-3A4733F83E05}" destId="{8E267B3A-9375-42D4-A597-3B0CB83893E2}" srcOrd="3" destOrd="0" presId="urn:microsoft.com/office/officeart/2018/5/layout/IconCircleLabelList"/>
    <dgm:cxn modelId="{77952269-AEE2-4FDC-B9EF-6986C36C230B}" type="presParOf" srcId="{E2EAD45B-9EF0-4A6A-AC0B-A75ECFF2B65B}" destId="{5582A734-D7F6-45F4-9AE8-A547E5B42468}" srcOrd="5" destOrd="0" presId="urn:microsoft.com/office/officeart/2018/5/layout/IconCircleLabelList"/>
    <dgm:cxn modelId="{7B11C024-EA3A-4BAA-8295-BCCCC7CDF108}" type="presParOf" srcId="{E2EAD45B-9EF0-4A6A-AC0B-A75ECFF2B65B}" destId="{9A8E7F44-9AFF-4D8A-A2F1-33EBC5EE7CD7}" srcOrd="6" destOrd="0" presId="urn:microsoft.com/office/officeart/2018/5/layout/IconCircleLabelList"/>
    <dgm:cxn modelId="{4900B030-21A6-47A6-8CE0-BA2CD055E887}" type="presParOf" srcId="{9A8E7F44-9AFF-4D8A-A2F1-33EBC5EE7CD7}" destId="{8D4EFF66-6777-4121-BAE3-A15B199636C9}" srcOrd="0" destOrd="0" presId="urn:microsoft.com/office/officeart/2018/5/layout/IconCircleLabelList"/>
    <dgm:cxn modelId="{3310B5EE-E50E-402E-974A-0727105CF047}" type="presParOf" srcId="{9A8E7F44-9AFF-4D8A-A2F1-33EBC5EE7CD7}" destId="{E1A3ABBD-BC4B-4B64-9939-A2FEEDA18AE9}" srcOrd="1" destOrd="0" presId="urn:microsoft.com/office/officeart/2018/5/layout/IconCircleLabelList"/>
    <dgm:cxn modelId="{7E0F0E59-4D66-4ABF-9C30-B75738C751B4}" type="presParOf" srcId="{9A8E7F44-9AFF-4D8A-A2F1-33EBC5EE7CD7}" destId="{CE6A0502-D728-4551-BA95-F1AF3CEED07E}" srcOrd="2" destOrd="0" presId="urn:microsoft.com/office/officeart/2018/5/layout/IconCircleLabelList"/>
    <dgm:cxn modelId="{29DCD87F-8A36-4D87-B839-237DDC2E8467}" type="presParOf" srcId="{9A8E7F44-9AFF-4D8A-A2F1-33EBC5EE7CD7}" destId="{03BD827B-F1F4-4689-82CC-F8FE49BDEC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0119EA8-EC55-49FA-A0A9-30354C2985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8935281-DAF2-4D73-988E-719A7555CEBB}">
      <dgm:prSet/>
      <dgm:spPr/>
      <dgm:t>
        <a:bodyPr/>
        <a:lstStyle/>
        <a:p>
          <a:pPr>
            <a:defRPr cap="all"/>
          </a:pPr>
          <a:r>
            <a:rPr lang="en-US"/>
            <a:t>Images are made up of file system changes and metadata</a:t>
          </a:r>
        </a:p>
      </dgm:t>
    </dgm:pt>
    <dgm:pt modelId="{6C0B8EB8-0026-4ECD-B129-FA2C3D6490C1}" type="parTrans" cxnId="{706778DE-8D9E-4491-B556-418D212224C2}">
      <dgm:prSet/>
      <dgm:spPr/>
      <dgm:t>
        <a:bodyPr/>
        <a:lstStyle/>
        <a:p>
          <a:endParaRPr lang="en-US"/>
        </a:p>
      </dgm:t>
    </dgm:pt>
    <dgm:pt modelId="{BEF07D7E-E61E-42F3-B628-81692E35612F}" type="sibTrans" cxnId="{706778DE-8D9E-4491-B556-418D212224C2}">
      <dgm:prSet/>
      <dgm:spPr/>
      <dgm:t>
        <a:bodyPr/>
        <a:lstStyle/>
        <a:p>
          <a:endParaRPr lang="en-US"/>
        </a:p>
      </dgm:t>
    </dgm:pt>
    <dgm:pt modelId="{1983A5F2-9AF5-4036-9987-A30471CB74CD}">
      <dgm:prSet/>
      <dgm:spPr/>
      <dgm:t>
        <a:bodyPr/>
        <a:lstStyle/>
        <a:p>
          <a:pPr>
            <a:defRPr cap="all"/>
          </a:pPr>
          <a:r>
            <a:rPr lang="en-US"/>
            <a:t>Each layer is uniquely identified and only stored once on a host</a:t>
          </a:r>
        </a:p>
      </dgm:t>
    </dgm:pt>
    <dgm:pt modelId="{D58346B6-9854-43C1-9650-CC6E9FA4F822}" type="parTrans" cxnId="{C4A32124-D6B7-408C-8B04-98AF0B1DE7F1}">
      <dgm:prSet/>
      <dgm:spPr/>
      <dgm:t>
        <a:bodyPr/>
        <a:lstStyle/>
        <a:p>
          <a:endParaRPr lang="en-US"/>
        </a:p>
      </dgm:t>
    </dgm:pt>
    <dgm:pt modelId="{7C9616B0-BE9B-4535-B3A7-660BF1CBCE2E}" type="sibTrans" cxnId="{C4A32124-D6B7-408C-8B04-98AF0B1DE7F1}">
      <dgm:prSet/>
      <dgm:spPr/>
      <dgm:t>
        <a:bodyPr/>
        <a:lstStyle/>
        <a:p>
          <a:endParaRPr lang="en-US"/>
        </a:p>
      </dgm:t>
    </dgm:pt>
    <dgm:pt modelId="{58F9A981-B2BD-4B3F-AA0A-10E7FD3E9A8F}">
      <dgm:prSet/>
      <dgm:spPr/>
      <dgm:t>
        <a:bodyPr/>
        <a:lstStyle/>
        <a:p>
          <a:pPr>
            <a:defRPr cap="all"/>
          </a:pPr>
          <a:r>
            <a:rPr lang="en-US"/>
            <a:t>This saves storage space on host and transfer time on push/pull</a:t>
          </a:r>
        </a:p>
      </dgm:t>
    </dgm:pt>
    <dgm:pt modelId="{170AFBA7-7871-4F03-9CD8-A14C30AF45A0}" type="parTrans" cxnId="{9D4C23A4-44FD-4EA2-BC9B-C4DEAD9C54B0}">
      <dgm:prSet/>
      <dgm:spPr/>
      <dgm:t>
        <a:bodyPr/>
        <a:lstStyle/>
        <a:p>
          <a:endParaRPr lang="en-US"/>
        </a:p>
      </dgm:t>
    </dgm:pt>
    <dgm:pt modelId="{61D17D28-58F9-40F5-BB4D-A1799C4B48CB}" type="sibTrans" cxnId="{9D4C23A4-44FD-4EA2-BC9B-C4DEAD9C54B0}">
      <dgm:prSet/>
      <dgm:spPr/>
      <dgm:t>
        <a:bodyPr/>
        <a:lstStyle/>
        <a:p>
          <a:endParaRPr lang="en-US"/>
        </a:p>
      </dgm:t>
    </dgm:pt>
    <dgm:pt modelId="{FE914B75-40D8-43F5-8250-C1DC8576C5D9}">
      <dgm:prSet/>
      <dgm:spPr/>
      <dgm:t>
        <a:bodyPr/>
        <a:lstStyle/>
        <a:p>
          <a:pPr>
            <a:defRPr cap="all"/>
          </a:pPr>
          <a:r>
            <a:rPr lang="en-US"/>
            <a:t>A container is just a single read/write layer on top of image</a:t>
          </a:r>
        </a:p>
      </dgm:t>
    </dgm:pt>
    <dgm:pt modelId="{C69EFD87-2257-41B9-9659-D4032B55A3C8}" type="parTrans" cxnId="{12703E4D-3FBD-477B-8D7C-E9ED3EDB0A93}">
      <dgm:prSet/>
      <dgm:spPr/>
      <dgm:t>
        <a:bodyPr/>
        <a:lstStyle/>
        <a:p>
          <a:endParaRPr lang="en-US"/>
        </a:p>
      </dgm:t>
    </dgm:pt>
    <dgm:pt modelId="{F7447432-F94D-4BFF-9B8C-356ECF25C010}" type="sibTrans" cxnId="{12703E4D-3FBD-477B-8D7C-E9ED3EDB0A93}">
      <dgm:prSet/>
      <dgm:spPr/>
      <dgm:t>
        <a:bodyPr/>
        <a:lstStyle/>
        <a:p>
          <a:endParaRPr lang="en-US"/>
        </a:p>
      </dgm:t>
    </dgm:pt>
    <dgm:pt modelId="{397180D9-FEC3-49D3-B56F-B15B0AB53933}">
      <dgm:prSet/>
      <dgm:spPr/>
      <dgm:t>
        <a:bodyPr/>
        <a:lstStyle/>
        <a:p>
          <a:pPr>
            <a:defRPr cap="all"/>
          </a:pPr>
          <a:r>
            <a:rPr lang="en-US"/>
            <a:t>docker image history and inspect commands can teach  us</a:t>
          </a:r>
        </a:p>
      </dgm:t>
    </dgm:pt>
    <dgm:pt modelId="{67B52719-596C-4102-92E5-A374A011C2D4}" type="parTrans" cxnId="{966B4DD4-8A7C-4EA8-80FE-3D5F60FB8A91}">
      <dgm:prSet/>
      <dgm:spPr/>
      <dgm:t>
        <a:bodyPr/>
        <a:lstStyle/>
        <a:p>
          <a:endParaRPr lang="en-US"/>
        </a:p>
      </dgm:t>
    </dgm:pt>
    <dgm:pt modelId="{E7416B4D-A7D1-4094-9E17-9F8C95ADC316}" type="sibTrans" cxnId="{966B4DD4-8A7C-4EA8-80FE-3D5F60FB8A91}">
      <dgm:prSet/>
      <dgm:spPr/>
      <dgm:t>
        <a:bodyPr/>
        <a:lstStyle/>
        <a:p>
          <a:endParaRPr lang="en-US"/>
        </a:p>
      </dgm:t>
    </dgm:pt>
    <dgm:pt modelId="{3B0C4E5E-3DAF-495E-822B-DF206642B461}" type="pres">
      <dgm:prSet presAssocID="{C0119EA8-EC55-49FA-A0A9-30354C298571}" presName="root" presStyleCnt="0">
        <dgm:presLayoutVars>
          <dgm:dir/>
          <dgm:resizeHandles val="exact"/>
        </dgm:presLayoutVars>
      </dgm:prSet>
      <dgm:spPr/>
    </dgm:pt>
    <dgm:pt modelId="{66443AAD-C86A-48FF-826D-2FE1E5FC73A6}" type="pres">
      <dgm:prSet presAssocID="{08935281-DAF2-4D73-988E-719A7555CEBB}" presName="compNode" presStyleCnt="0"/>
      <dgm:spPr/>
    </dgm:pt>
    <dgm:pt modelId="{4908DED0-FEB1-4AFB-8B65-FD747928625D}" type="pres">
      <dgm:prSet presAssocID="{08935281-DAF2-4D73-988E-719A7555CEBB}" presName="iconBgRect" presStyleLbl="bgShp" presStyleIdx="0" presStyleCnt="5"/>
      <dgm:spPr/>
    </dgm:pt>
    <dgm:pt modelId="{EC5A08BA-5449-4740-931B-527B0CECB7F8}" type="pres">
      <dgm:prSet presAssocID="{08935281-DAF2-4D73-988E-719A7555CE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9456951-1F17-4C20-8EF4-D5F3199B81CE}" type="pres">
      <dgm:prSet presAssocID="{08935281-DAF2-4D73-988E-719A7555CEBB}" presName="spaceRect" presStyleCnt="0"/>
      <dgm:spPr/>
    </dgm:pt>
    <dgm:pt modelId="{3C4A54EF-0FF7-4653-BB33-1F407659DF43}" type="pres">
      <dgm:prSet presAssocID="{08935281-DAF2-4D73-988E-719A7555CEBB}" presName="textRect" presStyleLbl="revTx" presStyleIdx="0" presStyleCnt="5">
        <dgm:presLayoutVars>
          <dgm:chMax val="1"/>
          <dgm:chPref val="1"/>
        </dgm:presLayoutVars>
      </dgm:prSet>
      <dgm:spPr/>
    </dgm:pt>
    <dgm:pt modelId="{37939E27-C9A9-43AE-B3C1-4CAC40FA1E77}" type="pres">
      <dgm:prSet presAssocID="{BEF07D7E-E61E-42F3-B628-81692E35612F}" presName="sibTrans" presStyleCnt="0"/>
      <dgm:spPr/>
    </dgm:pt>
    <dgm:pt modelId="{4CBFCAF7-68CC-45CF-A785-1537FBA77EEB}" type="pres">
      <dgm:prSet presAssocID="{1983A5F2-9AF5-4036-9987-A30471CB74CD}" presName="compNode" presStyleCnt="0"/>
      <dgm:spPr/>
    </dgm:pt>
    <dgm:pt modelId="{FA27F68E-BB81-46FA-90B2-93A81C95F8EB}" type="pres">
      <dgm:prSet presAssocID="{1983A5F2-9AF5-4036-9987-A30471CB74CD}" presName="iconBgRect" presStyleLbl="bgShp" presStyleIdx="1" presStyleCnt="5"/>
      <dgm:spPr/>
    </dgm:pt>
    <dgm:pt modelId="{83BCDCB3-B6A8-42F9-8310-67DDFDF83620}" type="pres">
      <dgm:prSet presAssocID="{1983A5F2-9AF5-4036-9987-A30471CB74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232A913-8039-47BD-AC48-72BEDE93CC0C}" type="pres">
      <dgm:prSet presAssocID="{1983A5F2-9AF5-4036-9987-A30471CB74CD}" presName="spaceRect" presStyleCnt="0"/>
      <dgm:spPr/>
    </dgm:pt>
    <dgm:pt modelId="{7B406D70-44C5-4D74-8ED1-8F83AE443EC3}" type="pres">
      <dgm:prSet presAssocID="{1983A5F2-9AF5-4036-9987-A30471CB74CD}" presName="textRect" presStyleLbl="revTx" presStyleIdx="1" presStyleCnt="5">
        <dgm:presLayoutVars>
          <dgm:chMax val="1"/>
          <dgm:chPref val="1"/>
        </dgm:presLayoutVars>
      </dgm:prSet>
      <dgm:spPr/>
    </dgm:pt>
    <dgm:pt modelId="{6B0EB6B7-1196-4CDD-A3F5-E50EC1B32A1C}" type="pres">
      <dgm:prSet presAssocID="{7C9616B0-BE9B-4535-B3A7-660BF1CBCE2E}" presName="sibTrans" presStyleCnt="0"/>
      <dgm:spPr/>
    </dgm:pt>
    <dgm:pt modelId="{C4E1643B-AE84-4C9C-895D-B9B941C97991}" type="pres">
      <dgm:prSet presAssocID="{58F9A981-B2BD-4B3F-AA0A-10E7FD3E9A8F}" presName="compNode" presStyleCnt="0"/>
      <dgm:spPr/>
    </dgm:pt>
    <dgm:pt modelId="{E61C6969-E701-432D-B7DE-3DEB9B8140A9}" type="pres">
      <dgm:prSet presAssocID="{58F9A981-B2BD-4B3F-AA0A-10E7FD3E9A8F}" presName="iconBgRect" presStyleLbl="bgShp" presStyleIdx="2" presStyleCnt="5"/>
      <dgm:spPr/>
    </dgm:pt>
    <dgm:pt modelId="{9770E5B8-BB5B-41CB-94B8-9C5AF6C347E5}" type="pres">
      <dgm:prSet presAssocID="{58F9A981-B2BD-4B3F-AA0A-10E7FD3E9A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8C79DB6-D911-414D-8DB5-1B8DB675C4D5}" type="pres">
      <dgm:prSet presAssocID="{58F9A981-B2BD-4B3F-AA0A-10E7FD3E9A8F}" presName="spaceRect" presStyleCnt="0"/>
      <dgm:spPr/>
    </dgm:pt>
    <dgm:pt modelId="{DEF1CA55-56E8-4C3A-B608-7E06C19593AC}" type="pres">
      <dgm:prSet presAssocID="{58F9A981-B2BD-4B3F-AA0A-10E7FD3E9A8F}" presName="textRect" presStyleLbl="revTx" presStyleIdx="2" presStyleCnt="5">
        <dgm:presLayoutVars>
          <dgm:chMax val="1"/>
          <dgm:chPref val="1"/>
        </dgm:presLayoutVars>
      </dgm:prSet>
      <dgm:spPr/>
    </dgm:pt>
    <dgm:pt modelId="{85DFCCE9-8880-4789-9582-5CC8F3EE638C}" type="pres">
      <dgm:prSet presAssocID="{61D17D28-58F9-40F5-BB4D-A1799C4B48CB}" presName="sibTrans" presStyleCnt="0"/>
      <dgm:spPr/>
    </dgm:pt>
    <dgm:pt modelId="{DA7F049C-1ADC-40AC-84AF-80672D30B9A0}" type="pres">
      <dgm:prSet presAssocID="{FE914B75-40D8-43F5-8250-C1DC8576C5D9}" presName="compNode" presStyleCnt="0"/>
      <dgm:spPr/>
    </dgm:pt>
    <dgm:pt modelId="{343328EC-A308-40E9-A41A-860C7921765D}" type="pres">
      <dgm:prSet presAssocID="{FE914B75-40D8-43F5-8250-C1DC8576C5D9}" presName="iconBgRect" presStyleLbl="bgShp" presStyleIdx="3" presStyleCnt="5"/>
      <dgm:spPr/>
    </dgm:pt>
    <dgm:pt modelId="{59BF99F4-323A-4355-8AA6-7E5484DE4156}" type="pres">
      <dgm:prSet presAssocID="{FE914B75-40D8-43F5-8250-C1DC8576C5D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E949B62D-F6A4-4D61-81F2-269666B69182}" type="pres">
      <dgm:prSet presAssocID="{FE914B75-40D8-43F5-8250-C1DC8576C5D9}" presName="spaceRect" presStyleCnt="0"/>
      <dgm:spPr/>
    </dgm:pt>
    <dgm:pt modelId="{7DEB9AE0-8E5C-42F1-A140-EBFDD34F8F50}" type="pres">
      <dgm:prSet presAssocID="{FE914B75-40D8-43F5-8250-C1DC8576C5D9}" presName="textRect" presStyleLbl="revTx" presStyleIdx="3" presStyleCnt="5">
        <dgm:presLayoutVars>
          <dgm:chMax val="1"/>
          <dgm:chPref val="1"/>
        </dgm:presLayoutVars>
      </dgm:prSet>
      <dgm:spPr/>
    </dgm:pt>
    <dgm:pt modelId="{CD328F9C-11A4-4547-BC64-17B2B78139B6}" type="pres">
      <dgm:prSet presAssocID="{F7447432-F94D-4BFF-9B8C-356ECF25C010}" presName="sibTrans" presStyleCnt="0"/>
      <dgm:spPr/>
    </dgm:pt>
    <dgm:pt modelId="{6536DD2C-0826-4E0A-B7F1-9070FFFE16B8}" type="pres">
      <dgm:prSet presAssocID="{397180D9-FEC3-49D3-B56F-B15B0AB53933}" presName="compNode" presStyleCnt="0"/>
      <dgm:spPr/>
    </dgm:pt>
    <dgm:pt modelId="{7946A92C-C0E2-4332-9ED5-6915486AECF0}" type="pres">
      <dgm:prSet presAssocID="{397180D9-FEC3-49D3-B56F-B15B0AB53933}" presName="iconBgRect" presStyleLbl="bgShp" presStyleIdx="4" presStyleCnt="5"/>
      <dgm:spPr/>
    </dgm:pt>
    <dgm:pt modelId="{A0F0A718-2E2E-44AD-9451-02FC7310EB92}" type="pres">
      <dgm:prSet presAssocID="{397180D9-FEC3-49D3-B56F-B15B0AB5393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2FD118FC-37E3-4CDB-99F8-BA73A8468D59}" type="pres">
      <dgm:prSet presAssocID="{397180D9-FEC3-49D3-B56F-B15B0AB53933}" presName="spaceRect" presStyleCnt="0"/>
      <dgm:spPr/>
    </dgm:pt>
    <dgm:pt modelId="{3ED03A5A-093D-496B-BD85-BB2BC2B8CD25}" type="pres">
      <dgm:prSet presAssocID="{397180D9-FEC3-49D3-B56F-B15B0AB5393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CAD1D00-D6BB-4E5F-94DF-DC460EFE2401}" type="presOf" srcId="{FE914B75-40D8-43F5-8250-C1DC8576C5D9}" destId="{7DEB9AE0-8E5C-42F1-A140-EBFDD34F8F50}" srcOrd="0" destOrd="0" presId="urn:microsoft.com/office/officeart/2018/5/layout/IconCircleLabelList"/>
    <dgm:cxn modelId="{C4A32124-D6B7-408C-8B04-98AF0B1DE7F1}" srcId="{C0119EA8-EC55-49FA-A0A9-30354C298571}" destId="{1983A5F2-9AF5-4036-9987-A30471CB74CD}" srcOrd="1" destOrd="0" parTransId="{D58346B6-9854-43C1-9650-CC6E9FA4F822}" sibTransId="{7C9616B0-BE9B-4535-B3A7-660BF1CBCE2E}"/>
    <dgm:cxn modelId="{12703E4D-3FBD-477B-8D7C-E9ED3EDB0A93}" srcId="{C0119EA8-EC55-49FA-A0A9-30354C298571}" destId="{FE914B75-40D8-43F5-8250-C1DC8576C5D9}" srcOrd="3" destOrd="0" parTransId="{C69EFD87-2257-41B9-9659-D4032B55A3C8}" sibTransId="{F7447432-F94D-4BFF-9B8C-356ECF25C010}"/>
    <dgm:cxn modelId="{F661D24F-9214-4C10-A2D5-85F6FE177053}" type="presOf" srcId="{58F9A981-B2BD-4B3F-AA0A-10E7FD3E9A8F}" destId="{DEF1CA55-56E8-4C3A-B608-7E06C19593AC}" srcOrd="0" destOrd="0" presId="urn:microsoft.com/office/officeart/2018/5/layout/IconCircleLabelList"/>
    <dgm:cxn modelId="{3A640064-5CE1-469F-987F-B18A8B3C4DCC}" type="presOf" srcId="{1983A5F2-9AF5-4036-9987-A30471CB74CD}" destId="{7B406D70-44C5-4D74-8ED1-8F83AE443EC3}" srcOrd="0" destOrd="0" presId="urn:microsoft.com/office/officeart/2018/5/layout/IconCircleLabelList"/>
    <dgm:cxn modelId="{27EA986D-236F-409A-8D48-78507379FF3D}" type="presOf" srcId="{C0119EA8-EC55-49FA-A0A9-30354C298571}" destId="{3B0C4E5E-3DAF-495E-822B-DF206642B461}" srcOrd="0" destOrd="0" presId="urn:microsoft.com/office/officeart/2018/5/layout/IconCircleLabelList"/>
    <dgm:cxn modelId="{1E499090-8BB2-49DF-8823-95636D6F9B98}" type="presOf" srcId="{397180D9-FEC3-49D3-B56F-B15B0AB53933}" destId="{3ED03A5A-093D-496B-BD85-BB2BC2B8CD25}" srcOrd="0" destOrd="0" presId="urn:microsoft.com/office/officeart/2018/5/layout/IconCircleLabelList"/>
    <dgm:cxn modelId="{9D4C23A4-44FD-4EA2-BC9B-C4DEAD9C54B0}" srcId="{C0119EA8-EC55-49FA-A0A9-30354C298571}" destId="{58F9A981-B2BD-4B3F-AA0A-10E7FD3E9A8F}" srcOrd="2" destOrd="0" parTransId="{170AFBA7-7871-4F03-9CD8-A14C30AF45A0}" sibTransId="{61D17D28-58F9-40F5-BB4D-A1799C4B48CB}"/>
    <dgm:cxn modelId="{966B4DD4-8A7C-4EA8-80FE-3D5F60FB8A91}" srcId="{C0119EA8-EC55-49FA-A0A9-30354C298571}" destId="{397180D9-FEC3-49D3-B56F-B15B0AB53933}" srcOrd="4" destOrd="0" parTransId="{67B52719-596C-4102-92E5-A374A011C2D4}" sibTransId="{E7416B4D-A7D1-4094-9E17-9F8C95ADC316}"/>
    <dgm:cxn modelId="{706778DE-8D9E-4491-B556-418D212224C2}" srcId="{C0119EA8-EC55-49FA-A0A9-30354C298571}" destId="{08935281-DAF2-4D73-988E-719A7555CEBB}" srcOrd="0" destOrd="0" parTransId="{6C0B8EB8-0026-4ECD-B129-FA2C3D6490C1}" sibTransId="{BEF07D7E-E61E-42F3-B628-81692E35612F}"/>
    <dgm:cxn modelId="{117A5EF3-C579-4008-86F8-0616BCD1A401}" type="presOf" srcId="{08935281-DAF2-4D73-988E-719A7555CEBB}" destId="{3C4A54EF-0FF7-4653-BB33-1F407659DF43}" srcOrd="0" destOrd="0" presId="urn:microsoft.com/office/officeart/2018/5/layout/IconCircleLabelList"/>
    <dgm:cxn modelId="{9A0BE806-D746-4A8B-94C2-F243645C489F}" type="presParOf" srcId="{3B0C4E5E-3DAF-495E-822B-DF206642B461}" destId="{66443AAD-C86A-48FF-826D-2FE1E5FC73A6}" srcOrd="0" destOrd="0" presId="urn:microsoft.com/office/officeart/2018/5/layout/IconCircleLabelList"/>
    <dgm:cxn modelId="{2F383959-377E-45E0-B138-722224F02361}" type="presParOf" srcId="{66443AAD-C86A-48FF-826D-2FE1E5FC73A6}" destId="{4908DED0-FEB1-4AFB-8B65-FD747928625D}" srcOrd="0" destOrd="0" presId="urn:microsoft.com/office/officeart/2018/5/layout/IconCircleLabelList"/>
    <dgm:cxn modelId="{5B7BD04D-1AEC-4C06-933F-AF17B04DBE49}" type="presParOf" srcId="{66443AAD-C86A-48FF-826D-2FE1E5FC73A6}" destId="{EC5A08BA-5449-4740-931B-527B0CECB7F8}" srcOrd="1" destOrd="0" presId="urn:microsoft.com/office/officeart/2018/5/layout/IconCircleLabelList"/>
    <dgm:cxn modelId="{9618BA02-41F3-4F09-96A8-26A1B5EC4B5A}" type="presParOf" srcId="{66443AAD-C86A-48FF-826D-2FE1E5FC73A6}" destId="{99456951-1F17-4C20-8EF4-D5F3199B81CE}" srcOrd="2" destOrd="0" presId="urn:microsoft.com/office/officeart/2018/5/layout/IconCircleLabelList"/>
    <dgm:cxn modelId="{21B6BF95-43B2-48D1-9054-0227C19E2721}" type="presParOf" srcId="{66443AAD-C86A-48FF-826D-2FE1E5FC73A6}" destId="{3C4A54EF-0FF7-4653-BB33-1F407659DF43}" srcOrd="3" destOrd="0" presId="urn:microsoft.com/office/officeart/2018/5/layout/IconCircleLabelList"/>
    <dgm:cxn modelId="{B7DBA194-BA95-45BB-AB45-5E7594785B42}" type="presParOf" srcId="{3B0C4E5E-3DAF-495E-822B-DF206642B461}" destId="{37939E27-C9A9-43AE-B3C1-4CAC40FA1E77}" srcOrd="1" destOrd="0" presId="urn:microsoft.com/office/officeart/2018/5/layout/IconCircleLabelList"/>
    <dgm:cxn modelId="{07AC5B77-BF8B-49B6-8E0C-467C36CE6248}" type="presParOf" srcId="{3B0C4E5E-3DAF-495E-822B-DF206642B461}" destId="{4CBFCAF7-68CC-45CF-A785-1537FBA77EEB}" srcOrd="2" destOrd="0" presId="urn:microsoft.com/office/officeart/2018/5/layout/IconCircleLabelList"/>
    <dgm:cxn modelId="{B64282C6-8CF2-492A-B1C3-2596438FAC3C}" type="presParOf" srcId="{4CBFCAF7-68CC-45CF-A785-1537FBA77EEB}" destId="{FA27F68E-BB81-46FA-90B2-93A81C95F8EB}" srcOrd="0" destOrd="0" presId="urn:microsoft.com/office/officeart/2018/5/layout/IconCircleLabelList"/>
    <dgm:cxn modelId="{6A256FEF-9AC2-43DC-82C1-88E9D66F350A}" type="presParOf" srcId="{4CBFCAF7-68CC-45CF-A785-1537FBA77EEB}" destId="{83BCDCB3-B6A8-42F9-8310-67DDFDF83620}" srcOrd="1" destOrd="0" presId="urn:microsoft.com/office/officeart/2018/5/layout/IconCircleLabelList"/>
    <dgm:cxn modelId="{7EA0112F-6FAC-4575-91BA-08E2BF50837A}" type="presParOf" srcId="{4CBFCAF7-68CC-45CF-A785-1537FBA77EEB}" destId="{B232A913-8039-47BD-AC48-72BEDE93CC0C}" srcOrd="2" destOrd="0" presId="urn:microsoft.com/office/officeart/2018/5/layout/IconCircleLabelList"/>
    <dgm:cxn modelId="{0AEACA89-8859-449F-9EF4-D60D8D7E5A41}" type="presParOf" srcId="{4CBFCAF7-68CC-45CF-A785-1537FBA77EEB}" destId="{7B406D70-44C5-4D74-8ED1-8F83AE443EC3}" srcOrd="3" destOrd="0" presId="urn:microsoft.com/office/officeart/2018/5/layout/IconCircleLabelList"/>
    <dgm:cxn modelId="{02D0FAB9-6B76-4383-AD85-57FF9AB53A25}" type="presParOf" srcId="{3B0C4E5E-3DAF-495E-822B-DF206642B461}" destId="{6B0EB6B7-1196-4CDD-A3F5-E50EC1B32A1C}" srcOrd="3" destOrd="0" presId="urn:microsoft.com/office/officeart/2018/5/layout/IconCircleLabelList"/>
    <dgm:cxn modelId="{EA88DE50-104F-4CC3-9A96-4188E0867167}" type="presParOf" srcId="{3B0C4E5E-3DAF-495E-822B-DF206642B461}" destId="{C4E1643B-AE84-4C9C-895D-B9B941C97991}" srcOrd="4" destOrd="0" presId="urn:microsoft.com/office/officeart/2018/5/layout/IconCircleLabelList"/>
    <dgm:cxn modelId="{1589C3F8-69BA-43B9-8063-99BF6F4CA9EE}" type="presParOf" srcId="{C4E1643B-AE84-4C9C-895D-B9B941C97991}" destId="{E61C6969-E701-432D-B7DE-3DEB9B8140A9}" srcOrd="0" destOrd="0" presId="urn:microsoft.com/office/officeart/2018/5/layout/IconCircleLabelList"/>
    <dgm:cxn modelId="{240C9717-6544-4E96-B529-53F0C0EF24FD}" type="presParOf" srcId="{C4E1643B-AE84-4C9C-895D-B9B941C97991}" destId="{9770E5B8-BB5B-41CB-94B8-9C5AF6C347E5}" srcOrd="1" destOrd="0" presId="urn:microsoft.com/office/officeart/2018/5/layout/IconCircleLabelList"/>
    <dgm:cxn modelId="{7643942A-581F-42FE-AC0A-9EE8A86897E4}" type="presParOf" srcId="{C4E1643B-AE84-4C9C-895D-B9B941C97991}" destId="{48C79DB6-D911-414D-8DB5-1B8DB675C4D5}" srcOrd="2" destOrd="0" presId="urn:microsoft.com/office/officeart/2018/5/layout/IconCircleLabelList"/>
    <dgm:cxn modelId="{3FDE9041-B532-4237-82B5-7136A3C68733}" type="presParOf" srcId="{C4E1643B-AE84-4C9C-895D-B9B941C97991}" destId="{DEF1CA55-56E8-4C3A-B608-7E06C19593AC}" srcOrd="3" destOrd="0" presId="urn:microsoft.com/office/officeart/2018/5/layout/IconCircleLabelList"/>
    <dgm:cxn modelId="{8BD0BCE2-54B1-434A-928F-85E5A69943EB}" type="presParOf" srcId="{3B0C4E5E-3DAF-495E-822B-DF206642B461}" destId="{85DFCCE9-8880-4789-9582-5CC8F3EE638C}" srcOrd="5" destOrd="0" presId="urn:microsoft.com/office/officeart/2018/5/layout/IconCircleLabelList"/>
    <dgm:cxn modelId="{16FF47F3-3208-47A0-B982-9E3F0CBB215F}" type="presParOf" srcId="{3B0C4E5E-3DAF-495E-822B-DF206642B461}" destId="{DA7F049C-1ADC-40AC-84AF-80672D30B9A0}" srcOrd="6" destOrd="0" presId="urn:microsoft.com/office/officeart/2018/5/layout/IconCircleLabelList"/>
    <dgm:cxn modelId="{6234692B-A15E-4519-9E77-F544CE6BD78B}" type="presParOf" srcId="{DA7F049C-1ADC-40AC-84AF-80672D30B9A0}" destId="{343328EC-A308-40E9-A41A-860C7921765D}" srcOrd="0" destOrd="0" presId="urn:microsoft.com/office/officeart/2018/5/layout/IconCircleLabelList"/>
    <dgm:cxn modelId="{4940C203-ECB3-4E79-8E4F-853A69307176}" type="presParOf" srcId="{DA7F049C-1ADC-40AC-84AF-80672D30B9A0}" destId="{59BF99F4-323A-4355-8AA6-7E5484DE4156}" srcOrd="1" destOrd="0" presId="urn:microsoft.com/office/officeart/2018/5/layout/IconCircleLabelList"/>
    <dgm:cxn modelId="{BCBE705B-12FB-4879-869F-7C31A6852A1F}" type="presParOf" srcId="{DA7F049C-1ADC-40AC-84AF-80672D30B9A0}" destId="{E949B62D-F6A4-4D61-81F2-269666B69182}" srcOrd="2" destOrd="0" presId="urn:microsoft.com/office/officeart/2018/5/layout/IconCircleLabelList"/>
    <dgm:cxn modelId="{C9758655-C59C-4F43-B192-39525E9E5F32}" type="presParOf" srcId="{DA7F049C-1ADC-40AC-84AF-80672D30B9A0}" destId="{7DEB9AE0-8E5C-42F1-A140-EBFDD34F8F50}" srcOrd="3" destOrd="0" presId="urn:microsoft.com/office/officeart/2018/5/layout/IconCircleLabelList"/>
    <dgm:cxn modelId="{761196F8-742A-47F3-B835-4631581FFFAF}" type="presParOf" srcId="{3B0C4E5E-3DAF-495E-822B-DF206642B461}" destId="{CD328F9C-11A4-4547-BC64-17B2B78139B6}" srcOrd="7" destOrd="0" presId="urn:microsoft.com/office/officeart/2018/5/layout/IconCircleLabelList"/>
    <dgm:cxn modelId="{4FC3264C-DFDE-49BB-9AEC-BC7C9BA06E4E}" type="presParOf" srcId="{3B0C4E5E-3DAF-495E-822B-DF206642B461}" destId="{6536DD2C-0826-4E0A-B7F1-9070FFFE16B8}" srcOrd="8" destOrd="0" presId="urn:microsoft.com/office/officeart/2018/5/layout/IconCircleLabelList"/>
    <dgm:cxn modelId="{D7DDAAC0-FB6D-453A-8C15-9C77D2248151}" type="presParOf" srcId="{6536DD2C-0826-4E0A-B7F1-9070FFFE16B8}" destId="{7946A92C-C0E2-4332-9ED5-6915486AECF0}" srcOrd="0" destOrd="0" presId="urn:microsoft.com/office/officeart/2018/5/layout/IconCircleLabelList"/>
    <dgm:cxn modelId="{A358ED31-FCDE-4887-8058-9EFF461E90B0}" type="presParOf" srcId="{6536DD2C-0826-4E0A-B7F1-9070FFFE16B8}" destId="{A0F0A718-2E2E-44AD-9451-02FC7310EB92}" srcOrd="1" destOrd="0" presId="urn:microsoft.com/office/officeart/2018/5/layout/IconCircleLabelList"/>
    <dgm:cxn modelId="{92E07EDD-F031-4B36-AEE5-D6C123EC5443}" type="presParOf" srcId="{6536DD2C-0826-4E0A-B7F1-9070FFFE16B8}" destId="{2FD118FC-37E3-4CDB-99F8-BA73A8468D59}" srcOrd="2" destOrd="0" presId="urn:microsoft.com/office/officeart/2018/5/layout/IconCircleLabelList"/>
    <dgm:cxn modelId="{EBA35C3C-3E19-4FE6-B4CC-BA5FD2E57E6F}" type="presParOf" srcId="{6536DD2C-0826-4E0A-B7F1-9070FFFE16B8}" destId="{3ED03A5A-093D-496B-BD85-BB2BC2B8CD2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7CF4F71-2774-4F43-B7A8-3EFE66CC2E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1F83E8-ADB0-466F-B3C2-8D65CF0FD7F7}">
      <dgm:prSet/>
      <dgm:spPr/>
      <dgm:t>
        <a:bodyPr/>
        <a:lstStyle/>
        <a:p>
          <a:pPr>
            <a:defRPr cap="all"/>
          </a:pPr>
          <a:r>
            <a:rPr lang="en-US"/>
            <a:t>Know what container and images are</a:t>
          </a:r>
        </a:p>
      </dgm:t>
    </dgm:pt>
    <dgm:pt modelId="{0F1DE0B0-4CE4-4DE8-B024-4D042679F479}" type="parTrans" cxnId="{EB54B78E-5E89-4B3C-82B3-A1E66B9C2EA5}">
      <dgm:prSet/>
      <dgm:spPr/>
      <dgm:t>
        <a:bodyPr/>
        <a:lstStyle/>
        <a:p>
          <a:endParaRPr lang="en-US"/>
        </a:p>
      </dgm:t>
    </dgm:pt>
    <dgm:pt modelId="{B373C823-0576-45E5-AEAF-2991A56651C3}" type="sibTrans" cxnId="{EB54B78E-5E89-4B3C-82B3-A1E66B9C2EA5}">
      <dgm:prSet/>
      <dgm:spPr/>
      <dgm:t>
        <a:bodyPr/>
        <a:lstStyle/>
        <a:p>
          <a:endParaRPr lang="en-US"/>
        </a:p>
      </dgm:t>
    </dgm:pt>
    <dgm:pt modelId="{08B3FB57-3FF0-4502-A69D-EBDE7772B491}">
      <dgm:prSet/>
      <dgm:spPr/>
      <dgm:t>
        <a:bodyPr/>
        <a:lstStyle/>
        <a:p>
          <a:pPr>
            <a:defRPr cap="all"/>
          </a:pPr>
          <a:r>
            <a:rPr lang="en-US"/>
            <a:t>Understand image layer basics</a:t>
          </a:r>
        </a:p>
      </dgm:t>
    </dgm:pt>
    <dgm:pt modelId="{17C82401-FEAE-4DC4-8591-0493AC8BA47E}" type="parTrans" cxnId="{4AA72778-717B-4320-A6CB-D1AD0E2386A4}">
      <dgm:prSet/>
      <dgm:spPr/>
      <dgm:t>
        <a:bodyPr/>
        <a:lstStyle/>
        <a:p>
          <a:endParaRPr lang="en-US"/>
        </a:p>
      </dgm:t>
    </dgm:pt>
    <dgm:pt modelId="{D4A7F4D8-23D8-4B6E-8A65-9B458DB0376B}" type="sibTrans" cxnId="{4AA72778-717B-4320-A6CB-D1AD0E2386A4}">
      <dgm:prSet/>
      <dgm:spPr/>
      <dgm:t>
        <a:bodyPr/>
        <a:lstStyle/>
        <a:p>
          <a:endParaRPr lang="en-US"/>
        </a:p>
      </dgm:t>
    </dgm:pt>
    <dgm:pt modelId="{2A69D9A9-6150-4672-9D63-53D76FF59845}">
      <dgm:prSet/>
      <dgm:spPr/>
      <dgm:t>
        <a:bodyPr/>
        <a:lstStyle/>
        <a:p>
          <a:pPr>
            <a:defRPr cap="all"/>
          </a:pPr>
          <a:r>
            <a:rPr lang="en-US"/>
            <a:t>Understand Docker Hub basics</a:t>
          </a:r>
        </a:p>
      </dgm:t>
    </dgm:pt>
    <dgm:pt modelId="{2A0D3847-0893-49ED-88B2-7390631A44AE}" type="parTrans" cxnId="{3564DD41-283A-4557-A4C8-01D58EC254B1}">
      <dgm:prSet/>
      <dgm:spPr/>
      <dgm:t>
        <a:bodyPr/>
        <a:lstStyle/>
        <a:p>
          <a:endParaRPr lang="en-US"/>
        </a:p>
      </dgm:t>
    </dgm:pt>
    <dgm:pt modelId="{B566D864-6321-4FC8-95DE-5B200371A3DC}" type="sibTrans" cxnId="{3564DD41-283A-4557-A4C8-01D58EC254B1}">
      <dgm:prSet/>
      <dgm:spPr/>
      <dgm:t>
        <a:bodyPr/>
        <a:lstStyle/>
        <a:p>
          <a:endParaRPr lang="en-US"/>
        </a:p>
      </dgm:t>
    </dgm:pt>
    <dgm:pt modelId="{6C422FC8-A332-4AFE-A142-B8DB28642A45}" type="pres">
      <dgm:prSet presAssocID="{F7CF4F71-2774-4F43-B7A8-3EFE66CC2ED9}" presName="root" presStyleCnt="0">
        <dgm:presLayoutVars>
          <dgm:dir/>
          <dgm:resizeHandles val="exact"/>
        </dgm:presLayoutVars>
      </dgm:prSet>
      <dgm:spPr/>
    </dgm:pt>
    <dgm:pt modelId="{C8C92B20-5532-491C-BBE9-69674C1D3DBE}" type="pres">
      <dgm:prSet presAssocID="{461F83E8-ADB0-466F-B3C2-8D65CF0FD7F7}" presName="compNode" presStyleCnt="0"/>
      <dgm:spPr/>
    </dgm:pt>
    <dgm:pt modelId="{BDD080F0-A654-487F-AD8B-414BD3B50F1D}" type="pres">
      <dgm:prSet presAssocID="{461F83E8-ADB0-466F-B3C2-8D65CF0FD7F7}" presName="iconBgRect" presStyleLbl="bgShp" presStyleIdx="0" presStyleCnt="3"/>
      <dgm:spPr/>
    </dgm:pt>
    <dgm:pt modelId="{AB050709-45AF-4A69-979F-3D86DB5B277C}" type="pres">
      <dgm:prSet presAssocID="{461F83E8-ADB0-466F-B3C2-8D65CF0FD7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18BC6E0-3BCA-48AE-9116-5A0A53190963}" type="pres">
      <dgm:prSet presAssocID="{461F83E8-ADB0-466F-B3C2-8D65CF0FD7F7}" presName="spaceRect" presStyleCnt="0"/>
      <dgm:spPr/>
    </dgm:pt>
    <dgm:pt modelId="{9360C642-2184-4FC7-9A56-AC78A2537BF9}" type="pres">
      <dgm:prSet presAssocID="{461F83E8-ADB0-466F-B3C2-8D65CF0FD7F7}" presName="textRect" presStyleLbl="revTx" presStyleIdx="0" presStyleCnt="3">
        <dgm:presLayoutVars>
          <dgm:chMax val="1"/>
          <dgm:chPref val="1"/>
        </dgm:presLayoutVars>
      </dgm:prSet>
      <dgm:spPr/>
    </dgm:pt>
    <dgm:pt modelId="{B3EF7197-0FA9-4671-82E9-CFF8581F2001}" type="pres">
      <dgm:prSet presAssocID="{B373C823-0576-45E5-AEAF-2991A56651C3}" presName="sibTrans" presStyleCnt="0"/>
      <dgm:spPr/>
    </dgm:pt>
    <dgm:pt modelId="{C2DB2E99-4F6D-426E-BC16-BA2FFD9C9EFB}" type="pres">
      <dgm:prSet presAssocID="{08B3FB57-3FF0-4502-A69D-EBDE7772B491}" presName="compNode" presStyleCnt="0"/>
      <dgm:spPr/>
    </dgm:pt>
    <dgm:pt modelId="{A7BBE5D9-D1F4-4ECE-963B-79B0BBEAF759}" type="pres">
      <dgm:prSet presAssocID="{08B3FB57-3FF0-4502-A69D-EBDE7772B491}" presName="iconBgRect" presStyleLbl="bgShp" presStyleIdx="1" presStyleCnt="3"/>
      <dgm:spPr/>
    </dgm:pt>
    <dgm:pt modelId="{29705D0E-FF3F-4EBD-91B5-AF81E81C47FE}" type="pres">
      <dgm:prSet presAssocID="{08B3FB57-3FF0-4502-A69D-EBDE7772B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28E4857-47CD-4AEC-806C-BC0F51363795}" type="pres">
      <dgm:prSet presAssocID="{08B3FB57-3FF0-4502-A69D-EBDE7772B491}" presName="spaceRect" presStyleCnt="0"/>
      <dgm:spPr/>
    </dgm:pt>
    <dgm:pt modelId="{AE18AF09-B77F-4142-BFE8-70E14E03DFA7}" type="pres">
      <dgm:prSet presAssocID="{08B3FB57-3FF0-4502-A69D-EBDE7772B491}" presName="textRect" presStyleLbl="revTx" presStyleIdx="1" presStyleCnt="3">
        <dgm:presLayoutVars>
          <dgm:chMax val="1"/>
          <dgm:chPref val="1"/>
        </dgm:presLayoutVars>
      </dgm:prSet>
      <dgm:spPr/>
    </dgm:pt>
    <dgm:pt modelId="{D1FE9157-0384-4EA6-9A4A-13815825E06F}" type="pres">
      <dgm:prSet presAssocID="{D4A7F4D8-23D8-4B6E-8A65-9B458DB0376B}" presName="sibTrans" presStyleCnt="0"/>
      <dgm:spPr/>
    </dgm:pt>
    <dgm:pt modelId="{CC2E677B-564C-439A-A88B-F8C6C6E445D5}" type="pres">
      <dgm:prSet presAssocID="{2A69D9A9-6150-4672-9D63-53D76FF59845}" presName="compNode" presStyleCnt="0"/>
      <dgm:spPr/>
    </dgm:pt>
    <dgm:pt modelId="{7CD3FF87-9BB0-4EFE-A59B-D4CF80405353}" type="pres">
      <dgm:prSet presAssocID="{2A69D9A9-6150-4672-9D63-53D76FF59845}" presName="iconBgRect" presStyleLbl="bgShp" presStyleIdx="2" presStyleCnt="3"/>
      <dgm:spPr/>
    </dgm:pt>
    <dgm:pt modelId="{FCA1F3CB-B998-4CD5-9E5B-267F0CBEC073}" type="pres">
      <dgm:prSet presAssocID="{2A69D9A9-6150-4672-9D63-53D76FF598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6250BD-EA68-463C-86C6-349D99602C8D}" type="pres">
      <dgm:prSet presAssocID="{2A69D9A9-6150-4672-9D63-53D76FF59845}" presName="spaceRect" presStyleCnt="0"/>
      <dgm:spPr/>
    </dgm:pt>
    <dgm:pt modelId="{532A52C2-E109-4E83-8CD2-B52F2FF50674}" type="pres">
      <dgm:prSet presAssocID="{2A69D9A9-6150-4672-9D63-53D76FF598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64DD41-283A-4557-A4C8-01D58EC254B1}" srcId="{F7CF4F71-2774-4F43-B7A8-3EFE66CC2ED9}" destId="{2A69D9A9-6150-4672-9D63-53D76FF59845}" srcOrd="2" destOrd="0" parTransId="{2A0D3847-0893-49ED-88B2-7390631A44AE}" sibTransId="{B566D864-6321-4FC8-95DE-5B200371A3DC}"/>
    <dgm:cxn modelId="{8E698655-3665-4B51-A691-6FBA2A8E650F}" type="presOf" srcId="{08B3FB57-3FF0-4502-A69D-EBDE7772B491}" destId="{AE18AF09-B77F-4142-BFE8-70E14E03DFA7}" srcOrd="0" destOrd="0" presId="urn:microsoft.com/office/officeart/2018/5/layout/IconCircleLabelList"/>
    <dgm:cxn modelId="{4AA72778-717B-4320-A6CB-D1AD0E2386A4}" srcId="{F7CF4F71-2774-4F43-B7A8-3EFE66CC2ED9}" destId="{08B3FB57-3FF0-4502-A69D-EBDE7772B491}" srcOrd="1" destOrd="0" parTransId="{17C82401-FEAE-4DC4-8591-0493AC8BA47E}" sibTransId="{D4A7F4D8-23D8-4B6E-8A65-9B458DB0376B}"/>
    <dgm:cxn modelId="{F6BA9C82-69D9-46B2-B971-28620CC0C62B}" type="presOf" srcId="{2A69D9A9-6150-4672-9D63-53D76FF59845}" destId="{532A52C2-E109-4E83-8CD2-B52F2FF50674}" srcOrd="0" destOrd="0" presId="urn:microsoft.com/office/officeart/2018/5/layout/IconCircleLabelList"/>
    <dgm:cxn modelId="{EB54B78E-5E89-4B3C-82B3-A1E66B9C2EA5}" srcId="{F7CF4F71-2774-4F43-B7A8-3EFE66CC2ED9}" destId="{461F83E8-ADB0-466F-B3C2-8D65CF0FD7F7}" srcOrd="0" destOrd="0" parTransId="{0F1DE0B0-4CE4-4DE8-B024-4D042679F479}" sibTransId="{B373C823-0576-45E5-AEAF-2991A56651C3}"/>
    <dgm:cxn modelId="{D1FB1EC7-0077-4BD7-BE27-B33A0AF8340A}" type="presOf" srcId="{461F83E8-ADB0-466F-B3C2-8D65CF0FD7F7}" destId="{9360C642-2184-4FC7-9A56-AC78A2537BF9}" srcOrd="0" destOrd="0" presId="urn:microsoft.com/office/officeart/2018/5/layout/IconCircleLabelList"/>
    <dgm:cxn modelId="{4C3A46F0-25CB-418E-9F78-229CFD0272A4}" type="presOf" srcId="{F7CF4F71-2774-4F43-B7A8-3EFE66CC2ED9}" destId="{6C422FC8-A332-4AFE-A142-B8DB28642A45}" srcOrd="0" destOrd="0" presId="urn:microsoft.com/office/officeart/2018/5/layout/IconCircleLabelList"/>
    <dgm:cxn modelId="{7302FD02-1F67-4B3B-B0F9-2BF5C4859999}" type="presParOf" srcId="{6C422FC8-A332-4AFE-A142-B8DB28642A45}" destId="{C8C92B20-5532-491C-BBE9-69674C1D3DBE}" srcOrd="0" destOrd="0" presId="urn:microsoft.com/office/officeart/2018/5/layout/IconCircleLabelList"/>
    <dgm:cxn modelId="{7D4B4106-AD15-4A97-ABEE-A3515FF0BBD4}" type="presParOf" srcId="{C8C92B20-5532-491C-BBE9-69674C1D3DBE}" destId="{BDD080F0-A654-487F-AD8B-414BD3B50F1D}" srcOrd="0" destOrd="0" presId="urn:microsoft.com/office/officeart/2018/5/layout/IconCircleLabelList"/>
    <dgm:cxn modelId="{9B01E43A-316D-483D-9AE6-34EFB13E0D0E}" type="presParOf" srcId="{C8C92B20-5532-491C-BBE9-69674C1D3DBE}" destId="{AB050709-45AF-4A69-979F-3D86DB5B277C}" srcOrd="1" destOrd="0" presId="urn:microsoft.com/office/officeart/2018/5/layout/IconCircleLabelList"/>
    <dgm:cxn modelId="{63DA35D3-25A3-486A-BFAB-71BB075B9294}" type="presParOf" srcId="{C8C92B20-5532-491C-BBE9-69674C1D3DBE}" destId="{918BC6E0-3BCA-48AE-9116-5A0A53190963}" srcOrd="2" destOrd="0" presId="urn:microsoft.com/office/officeart/2018/5/layout/IconCircleLabelList"/>
    <dgm:cxn modelId="{BBFE4484-EFD7-45A9-8C6C-84A57B8C06A5}" type="presParOf" srcId="{C8C92B20-5532-491C-BBE9-69674C1D3DBE}" destId="{9360C642-2184-4FC7-9A56-AC78A2537BF9}" srcOrd="3" destOrd="0" presId="urn:microsoft.com/office/officeart/2018/5/layout/IconCircleLabelList"/>
    <dgm:cxn modelId="{FFFEAC78-9D67-4B64-87BF-A9E4FC7EB6E7}" type="presParOf" srcId="{6C422FC8-A332-4AFE-A142-B8DB28642A45}" destId="{B3EF7197-0FA9-4671-82E9-CFF8581F2001}" srcOrd="1" destOrd="0" presId="urn:microsoft.com/office/officeart/2018/5/layout/IconCircleLabelList"/>
    <dgm:cxn modelId="{6044465E-3B78-4AF4-BFD8-97B36BF36643}" type="presParOf" srcId="{6C422FC8-A332-4AFE-A142-B8DB28642A45}" destId="{C2DB2E99-4F6D-426E-BC16-BA2FFD9C9EFB}" srcOrd="2" destOrd="0" presId="urn:microsoft.com/office/officeart/2018/5/layout/IconCircleLabelList"/>
    <dgm:cxn modelId="{013B85CB-9DE6-4D1D-8726-A23780D732E8}" type="presParOf" srcId="{C2DB2E99-4F6D-426E-BC16-BA2FFD9C9EFB}" destId="{A7BBE5D9-D1F4-4ECE-963B-79B0BBEAF759}" srcOrd="0" destOrd="0" presId="urn:microsoft.com/office/officeart/2018/5/layout/IconCircleLabelList"/>
    <dgm:cxn modelId="{E0521544-11F4-4AC0-80C8-535740327687}" type="presParOf" srcId="{C2DB2E99-4F6D-426E-BC16-BA2FFD9C9EFB}" destId="{29705D0E-FF3F-4EBD-91B5-AF81E81C47FE}" srcOrd="1" destOrd="0" presId="urn:microsoft.com/office/officeart/2018/5/layout/IconCircleLabelList"/>
    <dgm:cxn modelId="{037B5444-E8D9-409C-B419-9FDB1CB9BBCC}" type="presParOf" srcId="{C2DB2E99-4F6D-426E-BC16-BA2FFD9C9EFB}" destId="{328E4857-47CD-4AEC-806C-BC0F51363795}" srcOrd="2" destOrd="0" presId="urn:microsoft.com/office/officeart/2018/5/layout/IconCircleLabelList"/>
    <dgm:cxn modelId="{909A5357-78C2-4488-BF8B-40DE378E2101}" type="presParOf" srcId="{C2DB2E99-4F6D-426E-BC16-BA2FFD9C9EFB}" destId="{AE18AF09-B77F-4142-BFE8-70E14E03DFA7}" srcOrd="3" destOrd="0" presId="urn:microsoft.com/office/officeart/2018/5/layout/IconCircleLabelList"/>
    <dgm:cxn modelId="{A3C82FAA-429A-4621-BBFD-9DFA8FC636F9}" type="presParOf" srcId="{6C422FC8-A332-4AFE-A142-B8DB28642A45}" destId="{D1FE9157-0384-4EA6-9A4A-13815825E06F}" srcOrd="3" destOrd="0" presId="urn:microsoft.com/office/officeart/2018/5/layout/IconCircleLabelList"/>
    <dgm:cxn modelId="{1FC399E0-3421-4E0D-A380-F4B8214741B0}" type="presParOf" srcId="{6C422FC8-A332-4AFE-A142-B8DB28642A45}" destId="{CC2E677B-564C-439A-A88B-F8C6C6E445D5}" srcOrd="4" destOrd="0" presId="urn:microsoft.com/office/officeart/2018/5/layout/IconCircleLabelList"/>
    <dgm:cxn modelId="{D94657E5-D2B7-4249-AF9B-59555789E1ED}" type="presParOf" srcId="{CC2E677B-564C-439A-A88B-F8C6C6E445D5}" destId="{7CD3FF87-9BB0-4EFE-A59B-D4CF80405353}" srcOrd="0" destOrd="0" presId="urn:microsoft.com/office/officeart/2018/5/layout/IconCircleLabelList"/>
    <dgm:cxn modelId="{D46375E8-137F-4DB8-84EB-D6861FF26EB9}" type="presParOf" srcId="{CC2E677B-564C-439A-A88B-F8C6C6E445D5}" destId="{FCA1F3CB-B998-4CD5-9E5B-267F0CBEC073}" srcOrd="1" destOrd="0" presId="urn:microsoft.com/office/officeart/2018/5/layout/IconCircleLabelList"/>
    <dgm:cxn modelId="{48227F77-3086-4E77-A7BC-374AF79816A6}" type="presParOf" srcId="{CC2E677B-564C-439A-A88B-F8C6C6E445D5}" destId="{CC6250BD-EA68-463C-86C6-349D99602C8D}" srcOrd="2" destOrd="0" presId="urn:microsoft.com/office/officeart/2018/5/layout/IconCircleLabelList"/>
    <dgm:cxn modelId="{FD377AB2-8D2C-40E9-B79D-4C0B77944605}" type="presParOf" srcId="{CC2E677B-564C-439A-A88B-F8C6C6E445D5}" destId="{532A52C2-E109-4E83-8CD2-B52F2FF506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C96F12-C29B-491C-9EEE-1CC69B8AB39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7727FF-104E-4E15-9BF5-6AA21FF6360C}">
      <dgm:prSet/>
      <dgm:spPr/>
      <dgm:t>
        <a:bodyPr/>
        <a:lstStyle/>
        <a:p>
          <a:r>
            <a:rPr lang="en-US"/>
            <a:t>Learn</a:t>
          </a:r>
        </a:p>
      </dgm:t>
    </dgm:pt>
    <dgm:pt modelId="{C87D86BC-72FF-456D-A1A6-D0944B83FBF5}" type="parTrans" cxnId="{8B3508E5-C616-44A6-97D7-50B4F16BD5B4}">
      <dgm:prSet/>
      <dgm:spPr/>
      <dgm:t>
        <a:bodyPr/>
        <a:lstStyle/>
        <a:p>
          <a:endParaRPr lang="en-US"/>
        </a:p>
      </dgm:t>
    </dgm:pt>
    <dgm:pt modelId="{70C20313-C95F-492C-94EC-2747BEFF9E1D}" type="sibTrans" cxnId="{8B3508E5-C616-44A6-97D7-50B4F16BD5B4}">
      <dgm:prSet/>
      <dgm:spPr/>
      <dgm:t>
        <a:bodyPr/>
        <a:lstStyle/>
        <a:p>
          <a:endParaRPr lang="en-US"/>
        </a:p>
      </dgm:t>
    </dgm:pt>
    <dgm:pt modelId="{BA022F01-6494-4EA7-9AE3-C7418E82E5D2}">
      <dgm:prSet/>
      <dgm:spPr/>
      <dgm:t>
        <a:bodyPr/>
        <a:lstStyle/>
        <a:p>
          <a:r>
            <a:rPr lang="en-US"/>
            <a:t>Learn the two types of containers Windows can run</a:t>
          </a:r>
        </a:p>
      </dgm:t>
    </dgm:pt>
    <dgm:pt modelId="{8D972822-3FC8-45F4-A30B-ECF87871EA68}" type="parTrans" cxnId="{D11019A0-9AB1-4BCF-92BF-8DAE512E475E}">
      <dgm:prSet/>
      <dgm:spPr/>
      <dgm:t>
        <a:bodyPr/>
        <a:lstStyle/>
        <a:p>
          <a:endParaRPr lang="en-US"/>
        </a:p>
      </dgm:t>
    </dgm:pt>
    <dgm:pt modelId="{801CFF6E-D1B9-4209-A8E9-834391A65033}" type="sibTrans" cxnId="{D11019A0-9AB1-4BCF-92BF-8DAE512E475E}">
      <dgm:prSet/>
      <dgm:spPr/>
      <dgm:t>
        <a:bodyPr/>
        <a:lstStyle/>
        <a:p>
          <a:endParaRPr lang="en-US"/>
        </a:p>
      </dgm:t>
    </dgm:pt>
    <dgm:pt modelId="{B55991CC-AD76-4F75-A9A8-6B8DCB1277E5}">
      <dgm:prSet/>
      <dgm:spPr/>
      <dgm:t>
        <a:bodyPr/>
        <a:lstStyle/>
        <a:p>
          <a:r>
            <a:rPr lang="en-US"/>
            <a:t>Learn</a:t>
          </a:r>
        </a:p>
      </dgm:t>
    </dgm:pt>
    <dgm:pt modelId="{25A0FF1B-364F-4490-A9A2-E3DA58FA3544}" type="parTrans" cxnId="{807FBE83-0FB0-4B44-93F5-74B52AD8237A}">
      <dgm:prSet/>
      <dgm:spPr/>
      <dgm:t>
        <a:bodyPr/>
        <a:lstStyle/>
        <a:p>
          <a:endParaRPr lang="en-US"/>
        </a:p>
      </dgm:t>
    </dgm:pt>
    <dgm:pt modelId="{AE35140D-A7A8-4B5A-90F7-53B1615FA93E}" type="sibTrans" cxnId="{807FBE83-0FB0-4B44-93F5-74B52AD8237A}">
      <dgm:prSet/>
      <dgm:spPr/>
      <dgm:t>
        <a:bodyPr/>
        <a:lstStyle/>
        <a:p>
          <a:endParaRPr lang="en-US"/>
        </a:p>
      </dgm:t>
    </dgm:pt>
    <dgm:pt modelId="{241D7467-6B26-4E50-866B-4591295ADCAF}">
      <dgm:prSet/>
      <dgm:spPr/>
      <dgm:t>
        <a:bodyPr/>
        <a:lstStyle/>
        <a:p>
          <a:r>
            <a:rPr lang="en-US"/>
            <a:t>Learn which Docker Edition to install on your Windows version</a:t>
          </a:r>
        </a:p>
      </dgm:t>
    </dgm:pt>
    <dgm:pt modelId="{F9EC3A25-5660-402E-9E8D-38CACC45A64F}" type="parTrans" cxnId="{D65AFDC8-E1EE-4049-BAD9-42002B7C0E46}">
      <dgm:prSet/>
      <dgm:spPr/>
      <dgm:t>
        <a:bodyPr/>
        <a:lstStyle/>
        <a:p>
          <a:endParaRPr lang="en-US"/>
        </a:p>
      </dgm:t>
    </dgm:pt>
    <dgm:pt modelId="{9CAE09A4-0CA0-46EF-894A-D697B44F4C07}" type="sibTrans" cxnId="{D65AFDC8-E1EE-4049-BAD9-42002B7C0E46}">
      <dgm:prSet/>
      <dgm:spPr/>
      <dgm:t>
        <a:bodyPr/>
        <a:lstStyle/>
        <a:p>
          <a:endParaRPr lang="en-US"/>
        </a:p>
      </dgm:t>
    </dgm:pt>
    <dgm:pt modelId="{A41C21B1-1697-4A96-82CB-F1BF9166DC1D}">
      <dgm:prSet/>
      <dgm:spPr/>
      <dgm:t>
        <a:bodyPr/>
        <a:lstStyle/>
        <a:p>
          <a:r>
            <a:rPr lang="en-US"/>
            <a:t>Learn</a:t>
          </a:r>
        </a:p>
      </dgm:t>
    </dgm:pt>
    <dgm:pt modelId="{BFB78992-4153-41A9-991B-761C64D21225}" type="parTrans" cxnId="{7DB0305B-313B-445E-95EB-7BED6A260821}">
      <dgm:prSet/>
      <dgm:spPr/>
      <dgm:t>
        <a:bodyPr/>
        <a:lstStyle/>
        <a:p>
          <a:endParaRPr lang="en-US"/>
        </a:p>
      </dgm:t>
    </dgm:pt>
    <dgm:pt modelId="{F87B0E40-E0EC-4243-9473-EEC6FAD6AB84}" type="sibTrans" cxnId="{7DB0305B-313B-445E-95EB-7BED6A260821}">
      <dgm:prSet/>
      <dgm:spPr/>
      <dgm:t>
        <a:bodyPr/>
        <a:lstStyle/>
        <a:p>
          <a:endParaRPr lang="en-US"/>
        </a:p>
      </dgm:t>
    </dgm:pt>
    <dgm:pt modelId="{3C86DF31-FC34-4F33-B736-49D2F5AFDE68}">
      <dgm:prSet/>
      <dgm:spPr/>
      <dgm:t>
        <a:bodyPr/>
        <a:lstStyle/>
        <a:p>
          <a:r>
            <a:rPr lang="en-US"/>
            <a:t>Learn differences between Windows 10 and Windows Server  2016</a:t>
          </a:r>
        </a:p>
      </dgm:t>
    </dgm:pt>
    <dgm:pt modelId="{BD10B140-DFB7-4F4D-BA19-FDF9088780FC}" type="parTrans" cxnId="{1C540940-0EA0-4C37-A67E-5ECFCB145D08}">
      <dgm:prSet/>
      <dgm:spPr/>
      <dgm:t>
        <a:bodyPr/>
        <a:lstStyle/>
        <a:p>
          <a:endParaRPr lang="en-US"/>
        </a:p>
      </dgm:t>
    </dgm:pt>
    <dgm:pt modelId="{1C84B373-BB8C-4D11-8947-54CD2267D8D7}" type="sibTrans" cxnId="{1C540940-0EA0-4C37-A67E-5ECFCB145D08}">
      <dgm:prSet/>
      <dgm:spPr/>
      <dgm:t>
        <a:bodyPr/>
        <a:lstStyle/>
        <a:p>
          <a:endParaRPr lang="en-US"/>
        </a:p>
      </dgm:t>
    </dgm:pt>
    <dgm:pt modelId="{6EDFE188-74B2-A741-9107-B8FC36C2F06A}" type="pres">
      <dgm:prSet presAssocID="{7BC96F12-C29B-491C-9EEE-1CC69B8AB39A}" presName="Name0" presStyleCnt="0">
        <dgm:presLayoutVars>
          <dgm:dir/>
          <dgm:animLvl val="lvl"/>
          <dgm:resizeHandles val="exact"/>
        </dgm:presLayoutVars>
      </dgm:prSet>
      <dgm:spPr/>
    </dgm:pt>
    <dgm:pt modelId="{4F4A81C2-CD1E-6B44-A892-EED0E0F10257}" type="pres">
      <dgm:prSet presAssocID="{5F7727FF-104E-4E15-9BF5-6AA21FF6360C}" presName="linNode" presStyleCnt="0"/>
      <dgm:spPr/>
    </dgm:pt>
    <dgm:pt modelId="{C2088480-8DC0-9E49-BD03-15B4E62247C6}" type="pres">
      <dgm:prSet presAssocID="{5F7727FF-104E-4E15-9BF5-6AA21FF6360C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BC8EB952-4AFF-9B45-80F4-E56ED4F98561}" type="pres">
      <dgm:prSet presAssocID="{5F7727FF-104E-4E15-9BF5-6AA21FF6360C}" presName="descendantText" presStyleLbl="alignNode1" presStyleIdx="0" presStyleCnt="3">
        <dgm:presLayoutVars>
          <dgm:bulletEnabled/>
        </dgm:presLayoutVars>
      </dgm:prSet>
      <dgm:spPr/>
    </dgm:pt>
    <dgm:pt modelId="{8200888B-1610-3E45-B92E-D570DC0F610F}" type="pres">
      <dgm:prSet presAssocID="{70C20313-C95F-492C-94EC-2747BEFF9E1D}" presName="sp" presStyleCnt="0"/>
      <dgm:spPr/>
    </dgm:pt>
    <dgm:pt modelId="{A37D4158-02D4-0A4F-8D49-A64BBC6C98A1}" type="pres">
      <dgm:prSet presAssocID="{B55991CC-AD76-4F75-A9A8-6B8DCB1277E5}" presName="linNode" presStyleCnt="0"/>
      <dgm:spPr/>
    </dgm:pt>
    <dgm:pt modelId="{23766373-96FE-1B48-9C62-AB9CED583552}" type="pres">
      <dgm:prSet presAssocID="{B55991CC-AD76-4F75-A9A8-6B8DCB1277E5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0E8D55B-797C-9D49-B1E9-22FD9DBDAE1F}" type="pres">
      <dgm:prSet presAssocID="{B55991CC-AD76-4F75-A9A8-6B8DCB1277E5}" presName="descendantText" presStyleLbl="alignNode1" presStyleIdx="1" presStyleCnt="3">
        <dgm:presLayoutVars>
          <dgm:bulletEnabled/>
        </dgm:presLayoutVars>
      </dgm:prSet>
      <dgm:spPr/>
    </dgm:pt>
    <dgm:pt modelId="{D792D3D5-2259-D742-A78F-534743FF3F12}" type="pres">
      <dgm:prSet presAssocID="{AE35140D-A7A8-4B5A-90F7-53B1615FA93E}" presName="sp" presStyleCnt="0"/>
      <dgm:spPr/>
    </dgm:pt>
    <dgm:pt modelId="{B107C097-1FD0-894D-BF23-0E5A9A547F49}" type="pres">
      <dgm:prSet presAssocID="{A41C21B1-1697-4A96-82CB-F1BF9166DC1D}" presName="linNode" presStyleCnt="0"/>
      <dgm:spPr/>
    </dgm:pt>
    <dgm:pt modelId="{EF744F2F-6B01-8A46-A325-C3EFCEB175D4}" type="pres">
      <dgm:prSet presAssocID="{A41C21B1-1697-4A96-82CB-F1BF9166DC1D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4B1616F7-BBB1-0D4F-8212-BEA0E4275702}" type="pres">
      <dgm:prSet presAssocID="{A41C21B1-1697-4A96-82CB-F1BF9166DC1D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4DCEC618-3D36-EB49-AED4-5ADCF90DB461}" type="presOf" srcId="{3C86DF31-FC34-4F33-B736-49D2F5AFDE68}" destId="{4B1616F7-BBB1-0D4F-8212-BEA0E4275702}" srcOrd="0" destOrd="0" presId="urn:microsoft.com/office/officeart/2016/7/layout/VerticalHollowActionList"/>
    <dgm:cxn modelId="{62E77A21-AB15-E745-BF94-805767A244FE}" type="presOf" srcId="{BA022F01-6494-4EA7-9AE3-C7418E82E5D2}" destId="{BC8EB952-4AFF-9B45-80F4-E56ED4F98561}" srcOrd="0" destOrd="0" presId="urn:microsoft.com/office/officeart/2016/7/layout/VerticalHollowActionList"/>
    <dgm:cxn modelId="{1C540940-0EA0-4C37-A67E-5ECFCB145D08}" srcId="{A41C21B1-1697-4A96-82CB-F1BF9166DC1D}" destId="{3C86DF31-FC34-4F33-B736-49D2F5AFDE68}" srcOrd="0" destOrd="0" parTransId="{BD10B140-DFB7-4F4D-BA19-FDF9088780FC}" sibTransId="{1C84B373-BB8C-4D11-8947-54CD2267D8D7}"/>
    <dgm:cxn modelId="{7DB0305B-313B-445E-95EB-7BED6A260821}" srcId="{7BC96F12-C29B-491C-9EEE-1CC69B8AB39A}" destId="{A41C21B1-1697-4A96-82CB-F1BF9166DC1D}" srcOrd="2" destOrd="0" parTransId="{BFB78992-4153-41A9-991B-761C64D21225}" sibTransId="{F87B0E40-E0EC-4243-9473-EEC6FAD6AB84}"/>
    <dgm:cxn modelId="{28EEE262-FB4A-B24F-A22C-9A35F6E00732}" type="presOf" srcId="{7BC96F12-C29B-491C-9EEE-1CC69B8AB39A}" destId="{6EDFE188-74B2-A741-9107-B8FC36C2F06A}" srcOrd="0" destOrd="0" presId="urn:microsoft.com/office/officeart/2016/7/layout/VerticalHollowActionList"/>
    <dgm:cxn modelId="{807FBE83-0FB0-4B44-93F5-74B52AD8237A}" srcId="{7BC96F12-C29B-491C-9EEE-1CC69B8AB39A}" destId="{B55991CC-AD76-4F75-A9A8-6B8DCB1277E5}" srcOrd="1" destOrd="0" parTransId="{25A0FF1B-364F-4490-A9A2-E3DA58FA3544}" sibTransId="{AE35140D-A7A8-4B5A-90F7-53B1615FA93E}"/>
    <dgm:cxn modelId="{D11019A0-9AB1-4BCF-92BF-8DAE512E475E}" srcId="{5F7727FF-104E-4E15-9BF5-6AA21FF6360C}" destId="{BA022F01-6494-4EA7-9AE3-C7418E82E5D2}" srcOrd="0" destOrd="0" parTransId="{8D972822-3FC8-45F4-A30B-ECF87871EA68}" sibTransId="{801CFF6E-D1B9-4209-A8E9-834391A65033}"/>
    <dgm:cxn modelId="{874927A7-6FE5-374D-ACC7-70EA3675EAAB}" type="presOf" srcId="{5F7727FF-104E-4E15-9BF5-6AA21FF6360C}" destId="{C2088480-8DC0-9E49-BD03-15B4E62247C6}" srcOrd="0" destOrd="0" presId="urn:microsoft.com/office/officeart/2016/7/layout/VerticalHollowActionList"/>
    <dgm:cxn modelId="{4C257EB0-975E-B343-8470-744BEFBD677A}" type="presOf" srcId="{A41C21B1-1697-4A96-82CB-F1BF9166DC1D}" destId="{EF744F2F-6B01-8A46-A325-C3EFCEB175D4}" srcOrd="0" destOrd="0" presId="urn:microsoft.com/office/officeart/2016/7/layout/VerticalHollowActionList"/>
    <dgm:cxn modelId="{D65AFDC8-E1EE-4049-BAD9-42002B7C0E46}" srcId="{B55991CC-AD76-4F75-A9A8-6B8DCB1277E5}" destId="{241D7467-6B26-4E50-866B-4591295ADCAF}" srcOrd="0" destOrd="0" parTransId="{F9EC3A25-5660-402E-9E8D-38CACC45A64F}" sibTransId="{9CAE09A4-0CA0-46EF-894A-D697B44F4C07}"/>
    <dgm:cxn modelId="{8B3508E5-C616-44A6-97D7-50B4F16BD5B4}" srcId="{7BC96F12-C29B-491C-9EEE-1CC69B8AB39A}" destId="{5F7727FF-104E-4E15-9BF5-6AA21FF6360C}" srcOrd="0" destOrd="0" parTransId="{C87D86BC-72FF-456D-A1A6-D0944B83FBF5}" sibTransId="{70C20313-C95F-492C-94EC-2747BEFF9E1D}"/>
    <dgm:cxn modelId="{1F7E39E7-0E71-A74B-ABE7-1E5C31602F9A}" type="presOf" srcId="{241D7467-6B26-4E50-866B-4591295ADCAF}" destId="{B0E8D55B-797C-9D49-B1E9-22FD9DBDAE1F}" srcOrd="0" destOrd="0" presId="urn:microsoft.com/office/officeart/2016/7/layout/VerticalHollowActionList"/>
    <dgm:cxn modelId="{001E73EC-5F46-D449-A091-DE9930FE1F43}" type="presOf" srcId="{B55991CC-AD76-4F75-A9A8-6B8DCB1277E5}" destId="{23766373-96FE-1B48-9C62-AB9CED583552}" srcOrd="0" destOrd="0" presId="urn:microsoft.com/office/officeart/2016/7/layout/VerticalHollowActionList"/>
    <dgm:cxn modelId="{D5037903-D70E-3D4E-A02E-E226E9D16F3F}" type="presParOf" srcId="{6EDFE188-74B2-A741-9107-B8FC36C2F06A}" destId="{4F4A81C2-CD1E-6B44-A892-EED0E0F10257}" srcOrd="0" destOrd="0" presId="urn:microsoft.com/office/officeart/2016/7/layout/VerticalHollowActionList"/>
    <dgm:cxn modelId="{FE63B492-BA50-6140-A8A6-3FB783C8456A}" type="presParOf" srcId="{4F4A81C2-CD1E-6B44-A892-EED0E0F10257}" destId="{C2088480-8DC0-9E49-BD03-15B4E62247C6}" srcOrd="0" destOrd="0" presId="urn:microsoft.com/office/officeart/2016/7/layout/VerticalHollowActionList"/>
    <dgm:cxn modelId="{1F940AFC-D138-7E4C-BA5B-D9CB34EA63CD}" type="presParOf" srcId="{4F4A81C2-CD1E-6B44-A892-EED0E0F10257}" destId="{BC8EB952-4AFF-9B45-80F4-E56ED4F98561}" srcOrd="1" destOrd="0" presId="urn:microsoft.com/office/officeart/2016/7/layout/VerticalHollowActionList"/>
    <dgm:cxn modelId="{C3E7B8A2-6C21-E743-97A8-71D1024419F6}" type="presParOf" srcId="{6EDFE188-74B2-A741-9107-B8FC36C2F06A}" destId="{8200888B-1610-3E45-B92E-D570DC0F610F}" srcOrd="1" destOrd="0" presId="urn:microsoft.com/office/officeart/2016/7/layout/VerticalHollowActionList"/>
    <dgm:cxn modelId="{1EB75162-1BC0-2345-B1A3-900CEE3B51B1}" type="presParOf" srcId="{6EDFE188-74B2-A741-9107-B8FC36C2F06A}" destId="{A37D4158-02D4-0A4F-8D49-A64BBC6C98A1}" srcOrd="2" destOrd="0" presId="urn:microsoft.com/office/officeart/2016/7/layout/VerticalHollowActionList"/>
    <dgm:cxn modelId="{83A48BD2-5B99-2447-9533-CC8ED0114A66}" type="presParOf" srcId="{A37D4158-02D4-0A4F-8D49-A64BBC6C98A1}" destId="{23766373-96FE-1B48-9C62-AB9CED583552}" srcOrd="0" destOrd="0" presId="urn:microsoft.com/office/officeart/2016/7/layout/VerticalHollowActionList"/>
    <dgm:cxn modelId="{96400BEE-04E5-A04E-AE1F-58303BCCA5A8}" type="presParOf" srcId="{A37D4158-02D4-0A4F-8D49-A64BBC6C98A1}" destId="{B0E8D55B-797C-9D49-B1E9-22FD9DBDAE1F}" srcOrd="1" destOrd="0" presId="urn:microsoft.com/office/officeart/2016/7/layout/VerticalHollowActionList"/>
    <dgm:cxn modelId="{75B4BA67-9740-6242-AD08-B643A8E1B271}" type="presParOf" srcId="{6EDFE188-74B2-A741-9107-B8FC36C2F06A}" destId="{D792D3D5-2259-D742-A78F-534743FF3F12}" srcOrd="3" destOrd="0" presId="urn:microsoft.com/office/officeart/2016/7/layout/VerticalHollowActionList"/>
    <dgm:cxn modelId="{6008F8C5-1914-A742-926E-A6DAB316876C}" type="presParOf" srcId="{6EDFE188-74B2-A741-9107-B8FC36C2F06A}" destId="{B107C097-1FD0-894D-BF23-0E5A9A547F49}" srcOrd="4" destOrd="0" presId="urn:microsoft.com/office/officeart/2016/7/layout/VerticalHollowActionList"/>
    <dgm:cxn modelId="{9CB98EA3-53D8-3D40-8B06-6CBC7A1DC83F}" type="presParOf" srcId="{B107C097-1FD0-894D-BF23-0E5A9A547F49}" destId="{EF744F2F-6B01-8A46-A325-C3EFCEB175D4}" srcOrd="0" destOrd="0" presId="urn:microsoft.com/office/officeart/2016/7/layout/VerticalHollowActionList"/>
    <dgm:cxn modelId="{2F2BD516-5BE3-B040-878C-64696A7DACF1}" type="presParOf" srcId="{B107C097-1FD0-894D-BF23-0E5A9A547F49}" destId="{4B1616F7-BBB1-0D4F-8212-BEA0E427570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50F43CB-B38B-47E6-BA26-263567155F3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A60DCD-FEDE-476E-A050-F37E7242F249}">
      <dgm:prSet/>
      <dgm:spPr/>
      <dgm:t>
        <a:bodyPr/>
        <a:lstStyle/>
        <a:p>
          <a:r>
            <a:rPr lang="en-US"/>
            <a:t>All about image tags</a:t>
          </a:r>
        </a:p>
      </dgm:t>
    </dgm:pt>
    <dgm:pt modelId="{40180A8C-95F0-43E9-88F5-F6DB4F924D85}" type="parTrans" cxnId="{BC8401D9-ED7C-4F01-B677-2FFBF7FB91BB}">
      <dgm:prSet/>
      <dgm:spPr/>
      <dgm:t>
        <a:bodyPr/>
        <a:lstStyle/>
        <a:p>
          <a:endParaRPr lang="en-US"/>
        </a:p>
      </dgm:t>
    </dgm:pt>
    <dgm:pt modelId="{42BFBF52-3AF4-456D-98DA-49A724565660}" type="sibTrans" cxnId="{BC8401D9-ED7C-4F01-B677-2FFBF7FB91BB}">
      <dgm:prSet/>
      <dgm:spPr/>
      <dgm:t>
        <a:bodyPr/>
        <a:lstStyle/>
        <a:p>
          <a:endParaRPr lang="en-US"/>
        </a:p>
      </dgm:t>
    </dgm:pt>
    <dgm:pt modelId="{485D9DF8-D32D-49BE-8DAC-AE9F814A4AB3}">
      <dgm:prSet/>
      <dgm:spPr/>
      <dgm:t>
        <a:bodyPr/>
        <a:lstStyle/>
        <a:p>
          <a:r>
            <a:rPr lang="en-US"/>
            <a:t>How to upload to Docker Hub</a:t>
          </a:r>
        </a:p>
      </dgm:t>
    </dgm:pt>
    <dgm:pt modelId="{12021B69-F9FF-4905-8E9C-583B3E09EACF}" type="parTrans" cxnId="{85DF8737-5562-42B2-BEE5-7DE449C0C536}">
      <dgm:prSet/>
      <dgm:spPr/>
      <dgm:t>
        <a:bodyPr/>
        <a:lstStyle/>
        <a:p>
          <a:endParaRPr lang="en-US"/>
        </a:p>
      </dgm:t>
    </dgm:pt>
    <dgm:pt modelId="{EB87F4A9-7005-48AA-8B85-EE32AE6EFE00}" type="sibTrans" cxnId="{85DF8737-5562-42B2-BEE5-7DE449C0C536}">
      <dgm:prSet/>
      <dgm:spPr/>
      <dgm:t>
        <a:bodyPr/>
        <a:lstStyle/>
        <a:p>
          <a:endParaRPr lang="en-US"/>
        </a:p>
      </dgm:t>
    </dgm:pt>
    <dgm:pt modelId="{DCB38B2E-8C49-4815-8128-8DAD4714CC43}">
      <dgm:prSet/>
      <dgm:spPr/>
      <dgm:t>
        <a:bodyPr/>
        <a:lstStyle/>
        <a:p>
          <a:r>
            <a:rPr lang="en-US"/>
            <a:t>Image ID vs. Tag</a:t>
          </a:r>
        </a:p>
      </dgm:t>
    </dgm:pt>
    <dgm:pt modelId="{342E8206-F78B-4745-9556-E1232269689E}" type="parTrans" cxnId="{42A1DC29-87FA-466F-9B0F-30AAEC03AED2}">
      <dgm:prSet/>
      <dgm:spPr/>
      <dgm:t>
        <a:bodyPr/>
        <a:lstStyle/>
        <a:p>
          <a:endParaRPr lang="en-US"/>
        </a:p>
      </dgm:t>
    </dgm:pt>
    <dgm:pt modelId="{2202D1D8-26B5-464F-AFBA-642C4E4AD83D}" type="sibTrans" cxnId="{42A1DC29-87FA-466F-9B0F-30AAEC03AED2}">
      <dgm:prSet/>
      <dgm:spPr/>
      <dgm:t>
        <a:bodyPr/>
        <a:lstStyle/>
        <a:p>
          <a:endParaRPr lang="en-US"/>
        </a:p>
      </dgm:t>
    </dgm:pt>
    <dgm:pt modelId="{763C3B84-F8D9-4843-B1CB-5E66209ECECF}" type="pres">
      <dgm:prSet presAssocID="{750F43CB-B38B-47E6-BA26-263567155F3F}" presName="linear" presStyleCnt="0">
        <dgm:presLayoutVars>
          <dgm:animLvl val="lvl"/>
          <dgm:resizeHandles val="exact"/>
        </dgm:presLayoutVars>
      </dgm:prSet>
      <dgm:spPr/>
    </dgm:pt>
    <dgm:pt modelId="{F3AACBAD-DB83-FE4D-AADA-C2E3F5A169E0}" type="pres">
      <dgm:prSet presAssocID="{88A60DCD-FEDE-476E-A050-F37E7242F2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40CC1D-E222-3243-893B-79CF7CFB2AD0}" type="pres">
      <dgm:prSet presAssocID="{42BFBF52-3AF4-456D-98DA-49A724565660}" presName="spacer" presStyleCnt="0"/>
      <dgm:spPr/>
    </dgm:pt>
    <dgm:pt modelId="{5BF74427-6051-BE4A-A690-A26CB0920D35}" type="pres">
      <dgm:prSet presAssocID="{485D9DF8-D32D-49BE-8DAC-AE9F814A4A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9FB6F7-CAD2-D444-B42D-3DEB1F8EA433}" type="pres">
      <dgm:prSet presAssocID="{EB87F4A9-7005-48AA-8B85-EE32AE6EFE00}" presName="spacer" presStyleCnt="0"/>
      <dgm:spPr/>
    </dgm:pt>
    <dgm:pt modelId="{9C001ED5-77D3-6143-A1FC-08AB661E7B9C}" type="pres">
      <dgm:prSet presAssocID="{DCB38B2E-8C49-4815-8128-8DAD4714CC4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0FC627-1842-DC4A-BDCB-AB56F8123859}" type="presOf" srcId="{88A60DCD-FEDE-476E-A050-F37E7242F249}" destId="{F3AACBAD-DB83-FE4D-AADA-C2E3F5A169E0}" srcOrd="0" destOrd="0" presId="urn:microsoft.com/office/officeart/2005/8/layout/vList2"/>
    <dgm:cxn modelId="{42A1DC29-87FA-466F-9B0F-30AAEC03AED2}" srcId="{750F43CB-B38B-47E6-BA26-263567155F3F}" destId="{DCB38B2E-8C49-4815-8128-8DAD4714CC43}" srcOrd="2" destOrd="0" parTransId="{342E8206-F78B-4745-9556-E1232269689E}" sibTransId="{2202D1D8-26B5-464F-AFBA-642C4E4AD83D}"/>
    <dgm:cxn modelId="{85DF8737-5562-42B2-BEE5-7DE449C0C536}" srcId="{750F43CB-B38B-47E6-BA26-263567155F3F}" destId="{485D9DF8-D32D-49BE-8DAC-AE9F814A4AB3}" srcOrd="1" destOrd="0" parTransId="{12021B69-F9FF-4905-8E9C-583B3E09EACF}" sibTransId="{EB87F4A9-7005-48AA-8B85-EE32AE6EFE00}"/>
    <dgm:cxn modelId="{44039155-368B-7D4C-8AEB-E321751D23B7}" type="presOf" srcId="{750F43CB-B38B-47E6-BA26-263567155F3F}" destId="{763C3B84-F8D9-4843-B1CB-5E66209ECECF}" srcOrd="0" destOrd="0" presId="urn:microsoft.com/office/officeart/2005/8/layout/vList2"/>
    <dgm:cxn modelId="{D7C078B7-5159-D948-962E-7B76FDF9163B}" type="presOf" srcId="{485D9DF8-D32D-49BE-8DAC-AE9F814A4AB3}" destId="{5BF74427-6051-BE4A-A690-A26CB0920D35}" srcOrd="0" destOrd="0" presId="urn:microsoft.com/office/officeart/2005/8/layout/vList2"/>
    <dgm:cxn modelId="{BC8401D9-ED7C-4F01-B677-2FFBF7FB91BB}" srcId="{750F43CB-B38B-47E6-BA26-263567155F3F}" destId="{88A60DCD-FEDE-476E-A050-F37E7242F249}" srcOrd="0" destOrd="0" parTransId="{40180A8C-95F0-43E9-88F5-F6DB4F924D85}" sibTransId="{42BFBF52-3AF4-456D-98DA-49A724565660}"/>
    <dgm:cxn modelId="{181FF5E6-4F96-D84D-8873-33E6A6E7DD44}" type="presOf" srcId="{DCB38B2E-8C49-4815-8128-8DAD4714CC43}" destId="{9C001ED5-77D3-6143-A1FC-08AB661E7B9C}" srcOrd="0" destOrd="0" presId="urn:microsoft.com/office/officeart/2005/8/layout/vList2"/>
    <dgm:cxn modelId="{09E09ACF-9E3F-F34C-9D1A-57155CEF28DE}" type="presParOf" srcId="{763C3B84-F8D9-4843-B1CB-5E66209ECECF}" destId="{F3AACBAD-DB83-FE4D-AADA-C2E3F5A169E0}" srcOrd="0" destOrd="0" presId="urn:microsoft.com/office/officeart/2005/8/layout/vList2"/>
    <dgm:cxn modelId="{3588552E-A8D0-B04A-9035-04A57A9BD0A2}" type="presParOf" srcId="{763C3B84-F8D9-4843-B1CB-5E66209ECECF}" destId="{4540CC1D-E222-3243-893B-79CF7CFB2AD0}" srcOrd="1" destOrd="0" presId="urn:microsoft.com/office/officeart/2005/8/layout/vList2"/>
    <dgm:cxn modelId="{CAADA332-4445-1047-8988-0A8823C5CC13}" type="presParOf" srcId="{763C3B84-F8D9-4843-B1CB-5E66209ECECF}" destId="{5BF74427-6051-BE4A-A690-A26CB0920D35}" srcOrd="2" destOrd="0" presId="urn:microsoft.com/office/officeart/2005/8/layout/vList2"/>
    <dgm:cxn modelId="{4F215F02-F494-EA4C-B70E-D5AB4D564810}" type="presParOf" srcId="{763C3B84-F8D9-4843-B1CB-5E66209ECECF}" destId="{739FB6F7-CAD2-D444-B42D-3DEB1F8EA433}" srcOrd="3" destOrd="0" presId="urn:microsoft.com/office/officeart/2005/8/layout/vList2"/>
    <dgm:cxn modelId="{7B2EAB14-CA28-864E-B9A4-9D9A5BA96219}" type="presParOf" srcId="{763C3B84-F8D9-4843-B1CB-5E66209ECECF}" destId="{9C001ED5-77D3-6143-A1FC-08AB661E7B9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8005C24-4800-43DE-BB98-4C62DB7BCA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75DBC0-AFAF-4AE9-BB12-9433AC60F576}">
      <dgm:prSet/>
      <dgm:spPr/>
      <dgm:t>
        <a:bodyPr/>
        <a:lstStyle/>
        <a:p>
          <a:pPr>
            <a:defRPr cap="all"/>
          </a:pPr>
          <a:r>
            <a:rPr lang="en-US"/>
            <a:t>Understand container and image basics from previous lectures</a:t>
          </a:r>
        </a:p>
      </dgm:t>
    </dgm:pt>
    <dgm:pt modelId="{23A81D1E-D700-454D-874C-C6334539041E}" type="parTrans" cxnId="{F1516DE6-9794-47C0-A1A4-9F638477AE57}">
      <dgm:prSet/>
      <dgm:spPr/>
      <dgm:t>
        <a:bodyPr/>
        <a:lstStyle/>
        <a:p>
          <a:endParaRPr lang="en-US"/>
        </a:p>
      </dgm:t>
    </dgm:pt>
    <dgm:pt modelId="{AB71E11A-3BFE-44B9-90E5-084E933E9145}" type="sibTrans" cxnId="{F1516DE6-9794-47C0-A1A4-9F638477AE57}">
      <dgm:prSet/>
      <dgm:spPr/>
      <dgm:t>
        <a:bodyPr/>
        <a:lstStyle/>
        <a:p>
          <a:endParaRPr lang="en-US"/>
        </a:p>
      </dgm:t>
    </dgm:pt>
    <dgm:pt modelId="{71A3C014-0668-497A-B1CD-6D7DED2E3EF0}">
      <dgm:prSet/>
      <dgm:spPr/>
      <dgm:t>
        <a:bodyPr/>
        <a:lstStyle/>
        <a:p>
          <a:pPr>
            <a:defRPr cap="all"/>
          </a:pPr>
          <a:r>
            <a:rPr lang="en-US"/>
            <a:t>Cloned the class repository from Section 1</a:t>
          </a:r>
        </a:p>
      </dgm:t>
    </dgm:pt>
    <dgm:pt modelId="{92671E97-CFC6-4ADE-BDF5-2DC4168381D1}" type="parTrans" cxnId="{23B9D960-7A8B-4C69-97A1-CD13B3079836}">
      <dgm:prSet/>
      <dgm:spPr/>
      <dgm:t>
        <a:bodyPr/>
        <a:lstStyle/>
        <a:p>
          <a:endParaRPr lang="en-US"/>
        </a:p>
      </dgm:t>
    </dgm:pt>
    <dgm:pt modelId="{49C74F91-B278-4561-8AC0-7E884EB463CD}" type="sibTrans" cxnId="{23B9D960-7A8B-4C69-97A1-CD13B3079836}">
      <dgm:prSet/>
      <dgm:spPr/>
      <dgm:t>
        <a:bodyPr/>
        <a:lstStyle/>
        <a:p>
          <a:endParaRPr lang="en-US"/>
        </a:p>
      </dgm:t>
    </dgm:pt>
    <dgm:pt modelId="{83534F47-46E8-4A54-880E-457A0C6387E3}">
      <dgm:prSet/>
      <dgm:spPr/>
      <dgm:t>
        <a:bodyPr/>
        <a:lstStyle/>
        <a:p>
          <a:pPr>
            <a:defRPr cap="all"/>
          </a:pPr>
          <a:r>
            <a:rPr lang="en-US"/>
            <a:t>Starting in the dockerfile-sample-1 directory</a:t>
          </a:r>
        </a:p>
      </dgm:t>
    </dgm:pt>
    <dgm:pt modelId="{697D1C52-CF45-4C11-A5C8-2C990CCD5377}" type="parTrans" cxnId="{F0839841-B84E-48B0-AC6C-173EA3A67EF0}">
      <dgm:prSet/>
      <dgm:spPr/>
      <dgm:t>
        <a:bodyPr/>
        <a:lstStyle/>
        <a:p>
          <a:endParaRPr lang="en-US"/>
        </a:p>
      </dgm:t>
    </dgm:pt>
    <dgm:pt modelId="{56D799FA-1FFB-44FF-A5BE-93B00914D381}" type="sibTrans" cxnId="{F0839841-B84E-48B0-AC6C-173EA3A67EF0}">
      <dgm:prSet/>
      <dgm:spPr/>
      <dgm:t>
        <a:bodyPr/>
        <a:lstStyle/>
        <a:p>
          <a:endParaRPr lang="en-US"/>
        </a:p>
      </dgm:t>
    </dgm:pt>
    <dgm:pt modelId="{3DB83D44-8318-46F3-B31F-4897205D6935}" type="pres">
      <dgm:prSet presAssocID="{28005C24-4800-43DE-BB98-4C62DB7BCA64}" presName="root" presStyleCnt="0">
        <dgm:presLayoutVars>
          <dgm:dir/>
          <dgm:resizeHandles val="exact"/>
        </dgm:presLayoutVars>
      </dgm:prSet>
      <dgm:spPr/>
    </dgm:pt>
    <dgm:pt modelId="{DD08F255-B9A8-45E5-9E3F-464E9C1047D8}" type="pres">
      <dgm:prSet presAssocID="{E175DBC0-AFAF-4AE9-BB12-9433AC60F576}" presName="compNode" presStyleCnt="0"/>
      <dgm:spPr/>
    </dgm:pt>
    <dgm:pt modelId="{B2601841-6A07-4440-9B85-7CBE191516A2}" type="pres">
      <dgm:prSet presAssocID="{E175DBC0-AFAF-4AE9-BB12-9433AC60F576}" presName="iconBgRect" presStyleLbl="bgShp" presStyleIdx="0" presStyleCnt="3"/>
      <dgm:spPr/>
    </dgm:pt>
    <dgm:pt modelId="{89B3B97C-7AA6-483D-BF8E-C1349DB5098A}" type="pres">
      <dgm:prSet presAssocID="{E175DBC0-AFAF-4AE9-BB12-9433AC60F5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09CFA2-8649-4E37-ACD9-70E657B1452C}" type="pres">
      <dgm:prSet presAssocID="{E175DBC0-AFAF-4AE9-BB12-9433AC60F576}" presName="spaceRect" presStyleCnt="0"/>
      <dgm:spPr/>
    </dgm:pt>
    <dgm:pt modelId="{FCE22C83-CCBC-4555-94AB-4E7E50B78433}" type="pres">
      <dgm:prSet presAssocID="{E175DBC0-AFAF-4AE9-BB12-9433AC60F576}" presName="textRect" presStyleLbl="revTx" presStyleIdx="0" presStyleCnt="3">
        <dgm:presLayoutVars>
          <dgm:chMax val="1"/>
          <dgm:chPref val="1"/>
        </dgm:presLayoutVars>
      </dgm:prSet>
      <dgm:spPr/>
    </dgm:pt>
    <dgm:pt modelId="{910AEF80-803E-44C0-A077-0A1679FD1739}" type="pres">
      <dgm:prSet presAssocID="{AB71E11A-3BFE-44B9-90E5-084E933E9145}" presName="sibTrans" presStyleCnt="0"/>
      <dgm:spPr/>
    </dgm:pt>
    <dgm:pt modelId="{DF5EF2B0-3D4D-4882-B9C9-1707E55A685E}" type="pres">
      <dgm:prSet presAssocID="{71A3C014-0668-497A-B1CD-6D7DED2E3EF0}" presName="compNode" presStyleCnt="0"/>
      <dgm:spPr/>
    </dgm:pt>
    <dgm:pt modelId="{6402C4D5-567C-4256-9B2E-B5056F5E8E0D}" type="pres">
      <dgm:prSet presAssocID="{71A3C014-0668-497A-B1CD-6D7DED2E3EF0}" presName="iconBgRect" presStyleLbl="bgShp" presStyleIdx="1" presStyleCnt="3"/>
      <dgm:spPr/>
    </dgm:pt>
    <dgm:pt modelId="{A9E0EB8F-469D-4BB4-A01E-BD07B31AE262}" type="pres">
      <dgm:prSet presAssocID="{71A3C014-0668-497A-B1CD-6D7DED2E3E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A9040E0-C234-48D8-B1B0-DB083FA70BD4}" type="pres">
      <dgm:prSet presAssocID="{71A3C014-0668-497A-B1CD-6D7DED2E3EF0}" presName="spaceRect" presStyleCnt="0"/>
      <dgm:spPr/>
    </dgm:pt>
    <dgm:pt modelId="{72DFE2B4-E60D-4701-BDA3-CB37707E81E1}" type="pres">
      <dgm:prSet presAssocID="{71A3C014-0668-497A-B1CD-6D7DED2E3EF0}" presName="textRect" presStyleLbl="revTx" presStyleIdx="1" presStyleCnt="3">
        <dgm:presLayoutVars>
          <dgm:chMax val="1"/>
          <dgm:chPref val="1"/>
        </dgm:presLayoutVars>
      </dgm:prSet>
      <dgm:spPr/>
    </dgm:pt>
    <dgm:pt modelId="{D9E779F3-2AC7-4B88-9F48-D5E472703FD5}" type="pres">
      <dgm:prSet presAssocID="{49C74F91-B278-4561-8AC0-7E884EB463CD}" presName="sibTrans" presStyleCnt="0"/>
      <dgm:spPr/>
    </dgm:pt>
    <dgm:pt modelId="{742B3747-BC37-4C2C-A411-5688233E48AD}" type="pres">
      <dgm:prSet presAssocID="{83534F47-46E8-4A54-880E-457A0C6387E3}" presName="compNode" presStyleCnt="0"/>
      <dgm:spPr/>
    </dgm:pt>
    <dgm:pt modelId="{7DFC2D16-AADE-4161-ACD0-FAF6C51B6120}" type="pres">
      <dgm:prSet presAssocID="{83534F47-46E8-4A54-880E-457A0C6387E3}" presName="iconBgRect" presStyleLbl="bgShp" presStyleIdx="2" presStyleCnt="3"/>
      <dgm:spPr/>
    </dgm:pt>
    <dgm:pt modelId="{247667E2-A670-43DF-89FA-2C49FFE9D0CB}" type="pres">
      <dgm:prSet presAssocID="{83534F47-46E8-4A54-880E-457A0C6387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DEAC681-674B-447B-B054-C836522E253C}" type="pres">
      <dgm:prSet presAssocID="{83534F47-46E8-4A54-880E-457A0C6387E3}" presName="spaceRect" presStyleCnt="0"/>
      <dgm:spPr/>
    </dgm:pt>
    <dgm:pt modelId="{DFDCE29F-4D7B-4883-A27E-3C0E2FB5F688}" type="pres">
      <dgm:prSet presAssocID="{83534F47-46E8-4A54-880E-457A0C6387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0839841-B84E-48B0-AC6C-173EA3A67EF0}" srcId="{28005C24-4800-43DE-BB98-4C62DB7BCA64}" destId="{83534F47-46E8-4A54-880E-457A0C6387E3}" srcOrd="2" destOrd="0" parTransId="{697D1C52-CF45-4C11-A5C8-2C990CCD5377}" sibTransId="{56D799FA-1FFB-44FF-A5BE-93B00914D381}"/>
    <dgm:cxn modelId="{1BDBA348-B7DA-465B-A5A5-FCEF21A8C3FA}" type="presOf" srcId="{83534F47-46E8-4A54-880E-457A0C6387E3}" destId="{DFDCE29F-4D7B-4883-A27E-3C0E2FB5F688}" srcOrd="0" destOrd="0" presId="urn:microsoft.com/office/officeart/2018/5/layout/IconCircleLabelList"/>
    <dgm:cxn modelId="{D738945C-D0DF-4534-8FA2-ED9A21D38559}" type="presOf" srcId="{E175DBC0-AFAF-4AE9-BB12-9433AC60F576}" destId="{FCE22C83-CCBC-4555-94AB-4E7E50B78433}" srcOrd="0" destOrd="0" presId="urn:microsoft.com/office/officeart/2018/5/layout/IconCircleLabelList"/>
    <dgm:cxn modelId="{23B9D960-7A8B-4C69-97A1-CD13B3079836}" srcId="{28005C24-4800-43DE-BB98-4C62DB7BCA64}" destId="{71A3C014-0668-497A-B1CD-6D7DED2E3EF0}" srcOrd="1" destOrd="0" parTransId="{92671E97-CFC6-4ADE-BDF5-2DC4168381D1}" sibTransId="{49C74F91-B278-4561-8AC0-7E884EB463CD}"/>
    <dgm:cxn modelId="{E2F22566-85ED-40D8-8DC5-94481C47CBEC}" type="presOf" srcId="{28005C24-4800-43DE-BB98-4C62DB7BCA64}" destId="{3DB83D44-8318-46F3-B31F-4897205D6935}" srcOrd="0" destOrd="0" presId="urn:microsoft.com/office/officeart/2018/5/layout/IconCircleLabelList"/>
    <dgm:cxn modelId="{E5712EA9-F6C2-4E78-8207-C9AAE9D070A8}" type="presOf" srcId="{71A3C014-0668-497A-B1CD-6D7DED2E3EF0}" destId="{72DFE2B4-E60D-4701-BDA3-CB37707E81E1}" srcOrd="0" destOrd="0" presId="urn:microsoft.com/office/officeart/2018/5/layout/IconCircleLabelList"/>
    <dgm:cxn modelId="{F1516DE6-9794-47C0-A1A4-9F638477AE57}" srcId="{28005C24-4800-43DE-BB98-4C62DB7BCA64}" destId="{E175DBC0-AFAF-4AE9-BB12-9433AC60F576}" srcOrd="0" destOrd="0" parTransId="{23A81D1E-D700-454D-874C-C6334539041E}" sibTransId="{AB71E11A-3BFE-44B9-90E5-084E933E9145}"/>
    <dgm:cxn modelId="{C63EDAE1-D3D5-41B7-A618-E328E74C910F}" type="presParOf" srcId="{3DB83D44-8318-46F3-B31F-4897205D6935}" destId="{DD08F255-B9A8-45E5-9E3F-464E9C1047D8}" srcOrd="0" destOrd="0" presId="urn:microsoft.com/office/officeart/2018/5/layout/IconCircleLabelList"/>
    <dgm:cxn modelId="{9B4DA8E5-74DD-495D-9F8E-3A27BB451063}" type="presParOf" srcId="{DD08F255-B9A8-45E5-9E3F-464E9C1047D8}" destId="{B2601841-6A07-4440-9B85-7CBE191516A2}" srcOrd="0" destOrd="0" presId="urn:microsoft.com/office/officeart/2018/5/layout/IconCircleLabelList"/>
    <dgm:cxn modelId="{011B6C11-A4C1-4A69-B6FD-F70901F9C822}" type="presParOf" srcId="{DD08F255-B9A8-45E5-9E3F-464E9C1047D8}" destId="{89B3B97C-7AA6-483D-BF8E-C1349DB5098A}" srcOrd="1" destOrd="0" presId="urn:microsoft.com/office/officeart/2018/5/layout/IconCircleLabelList"/>
    <dgm:cxn modelId="{E5F52691-F73C-49C3-B071-0D1D6C1009FF}" type="presParOf" srcId="{DD08F255-B9A8-45E5-9E3F-464E9C1047D8}" destId="{0609CFA2-8649-4E37-ACD9-70E657B1452C}" srcOrd="2" destOrd="0" presId="urn:microsoft.com/office/officeart/2018/5/layout/IconCircleLabelList"/>
    <dgm:cxn modelId="{4E54FD85-7FDE-4E61-80BC-37A3EB360F1F}" type="presParOf" srcId="{DD08F255-B9A8-45E5-9E3F-464E9C1047D8}" destId="{FCE22C83-CCBC-4555-94AB-4E7E50B78433}" srcOrd="3" destOrd="0" presId="urn:microsoft.com/office/officeart/2018/5/layout/IconCircleLabelList"/>
    <dgm:cxn modelId="{9D8C0840-AD47-4683-8FF5-A0E255AB132B}" type="presParOf" srcId="{3DB83D44-8318-46F3-B31F-4897205D6935}" destId="{910AEF80-803E-44C0-A077-0A1679FD1739}" srcOrd="1" destOrd="0" presId="urn:microsoft.com/office/officeart/2018/5/layout/IconCircleLabelList"/>
    <dgm:cxn modelId="{BA1ADC92-65AA-4E42-AE0F-E5BF0AC368C6}" type="presParOf" srcId="{3DB83D44-8318-46F3-B31F-4897205D6935}" destId="{DF5EF2B0-3D4D-4882-B9C9-1707E55A685E}" srcOrd="2" destOrd="0" presId="urn:microsoft.com/office/officeart/2018/5/layout/IconCircleLabelList"/>
    <dgm:cxn modelId="{A3F6DFD6-84CA-484F-BA9F-7F82BDECBE66}" type="presParOf" srcId="{DF5EF2B0-3D4D-4882-B9C9-1707E55A685E}" destId="{6402C4D5-567C-4256-9B2E-B5056F5E8E0D}" srcOrd="0" destOrd="0" presId="urn:microsoft.com/office/officeart/2018/5/layout/IconCircleLabelList"/>
    <dgm:cxn modelId="{7977C000-F81D-41B1-89C3-7758D3F01C48}" type="presParOf" srcId="{DF5EF2B0-3D4D-4882-B9C9-1707E55A685E}" destId="{A9E0EB8F-469D-4BB4-A01E-BD07B31AE262}" srcOrd="1" destOrd="0" presId="urn:microsoft.com/office/officeart/2018/5/layout/IconCircleLabelList"/>
    <dgm:cxn modelId="{E632DBF2-2E12-4AA2-84B5-7399DA9CE16F}" type="presParOf" srcId="{DF5EF2B0-3D4D-4882-B9C9-1707E55A685E}" destId="{4A9040E0-C234-48D8-B1B0-DB083FA70BD4}" srcOrd="2" destOrd="0" presId="urn:microsoft.com/office/officeart/2018/5/layout/IconCircleLabelList"/>
    <dgm:cxn modelId="{5D812395-1AE1-49BF-B103-3B8C8BFB18E7}" type="presParOf" srcId="{DF5EF2B0-3D4D-4882-B9C9-1707E55A685E}" destId="{72DFE2B4-E60D-4701-BDA3-CB37707E81E1}" srcOrd="3" destOrd="0" presId="urn:microsoft.com/office/officeart/2018/5/layout/IconCircleLabelList"/>
    <dgm:cxn modelId="{F02A6191-BEE2-4427-90B5-D4E140002416}" type="presParOf" srcId="{3DB83D44-8318-46F3-B31F-4897205D6935}" destId="{D9E779F3-2AC7-4B88-9F48-D5E472703FD5}" srcOrd="3" destOrd="0" presId="urn:microsoft.com/office/officeart/2018/5/layout/IconCircleLabelList"/>
    <dgm:cxn modelId="{3077F901-3523-4AE0-9AAF-100F35ECA188}" type="presParOf" srcId="{3DB83D44-8318-46F3-B31F-4897205D6935}" destId="{742B3747-BC37-4C2C-A411-5688233E48AD}" srcOrd="4" destOrd="0" presId="urn:microsoft.com/office/officeart/2018/5/layout/IconCircleLabelList"/>
    <dgm:cxn modelId="{6F030CF9-564E-4B0F-8669-813C5DE2C7AA}" type="presParOf" srcId="{742B3747-BC37-4C2C-A411-5688233E48AD}" destId="{7DFC2D16-AADE-4161-ACD0-FAF6C51B6120}" srcOrd="0" destOrd="0" presId="urn:microsoft.com/office/officeart/2018/5/layout/IconCircleLabelList"/>
    <dgm:cxn modelId="{A413EA49-7428-4C3E-8C86-16042C42591C}" type="presParOf" srcId="{742B3747-BC37-4C2C-A411-5688233E48AD}" destId="{247667E2-A670-43DF-89FA-2C49FFE9D0CB}" srcOrd="1" destOrd="0" presId="urn:microsoft.com/office/officeart/2018/5/layout/IconCircleLabelList"/>
    <dgm:cxn modelId="{78CCECF7-9B4E-4466-8546-571DC93580EB}" type="presParOf" srcId="{742B3747-BC37-4C2C-A411-5688233E48AD}" destId="{7DEAC681-674B-447B-B054-C836522E253C}" srcOrd="2" destOrd="0" presId="urn:microsoft.com/office/officeart/2018/5/layout/IconCircleLabelList"/>
    <dgm:cxn modelId="{FC036E75-3C3B-4C5A-AB58-26B0E67E2FAA}" type="presParOf" srcId="{742B3747-BC37-4C2C-A411-5688233E48AD}" destId="{DFDCE29F-4D7B-4883-A27E-3C0E2FB5F6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4C9D940-1CE3-4250-BD87-AB4DD0459B9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A6306BA-BD20-4824-B397-3A26CA672F60}">
      <dgm:prSet/>
      <dgm:spPr/>
      <dgm:t>
        <a:bodyPr/>
        <a:lstStyle/>
        <a:p>
          <a:r>
            <a:rPr lang="en-US"/>
            <a:t>Dockerfile basics</a:t>
          </a:r>
        </a:p>
      </dgm:t>
    </dgm:pt>
    <dgm:pt modelId="{EA51AA62-27A5-41C6-B704-B2353E62D279}" type="parTrans" cxnId="{A1DBDC52-74FD-4809-9C0D-25C3C531FD13}">
      <dgm:prSet/>
      <dgm:spPr/>
      <dgm:t>
        <a:bodyPr/>
        <a:lstStyle/>
        <a:p>
          <a:endParaRPr lang="en-US"/>
        </a:p>
      </dgm:t>
    </dgm:pt>
    <dgm:pt modelId="{90D3EA47-AC05-43BD-BCF5-F0531DA1FFF7}" type="sibTrans" cxnId="{A1DBDC52-74FD-4809-9C0D-25C3C531FD13}">
      <dgm:prSet/>
      <dgm:spPr/>
      <dgm:t>
        <a:bodyPr/>
        <a:lstStyle/>
        <a:p>
          <a:endParaRPr lang="en-US"/>
        </a:p>
      </dgm:t>
    </dgm:pt>
    <dgm:pt modelId="{DF7B7CDC-4E91-46CA-89C4-71B5317985C8}">
      <dgm:prSet/>
      <dgm:spPr/>
      <dgm:t>
        <a:bodyPr/>
        <a:lstStyle/>
        <a:p>
          <a:r>
            <a:rPr lang="en-US"/>
            <a:t>FROM (base image)</a:t>
          </a:r>
        </a:p>
      </dgm:t>
    </dgm:pt>
    <dgm:pt modelId="{DA1EB849-E0C6-4F88-83C0-168B7B6373B6}" type="parTrans" cxnId="{48F6C5C4-C367-46F5-BB5A-C5178132255D}">
      <dgm:prSet/>
      <dgm:spPr/>
      <dgm:t>
        <a:bodyPr/>
        <a:lstStyle/>
        <a:p>
          <a:endParaRPr lang="en-US"/>
        </a:p>
      </dgm:t>
    </dgm:pt>
    <dgm:pt modelId="{858CF690-2273-4F86-A8C9-74329CABBF54}" type="sibTrans" cxnId="{48F6C5C4-C367-46F5-BB5A-C5178132255D}">
      <dgm:prSet/>
      <dgm:spPr/>
      <dgm:t>
        <a:bodyPr/>
        <a:lstStyle/>
        <a:p>
          <a:endParaRPr lang="en-US"/>
        </a:p>
      </dgm:t>
    </dgm:pt>
    <dgm:pt modelId="{6F59961B-20E3-4FA5-8F0E-E6E826BB0A9C}">
      <dgm:prSet/>
      <dgm:spPr/>
      <dgm:t>
        <a:bodyPr/>
        <a:lstStyle/>
        <a:p>
          <a:r>
            <a:rPr lang="en-US"/>
            <a:t>ENV (environment variable)</a:t>
          </a:r>
        </a:p>
      </dgm:t>
    </dgm:pt>
    <dgm:pt modelId="{50EFFF57-6D93-4AF7-AD96-337F1BC1D92F}" type="parTrans" cxnId="{D1E8ECBA-FDBA-446C-ACA3-61A5AF049741}">
      <dgm:prSet/>
      <dgm:spPr/>
      <dgm:t>
        <a:bodyPr/>
        <a:lstStyle/>
        <a:p>
          <a:endParaRPr lang="en-US"/>
        </a:p>
      </dgm:t>
    </dgm:pt>
    <dgm:pt modelId="{2AEADB89-C01D-416B-866B-31E4D32ACBE1}" type="sibTrans" cxnId="{D1E8ECBA-FDBA-446C-ACA3-61A5AF049741}">
      <dgm:prSet/>
      <dgm:spPr/>
      <dgm:t>
        <a:bodyPr/>
        <a:lstStyle/>
        <a:p>
          <a:endParaRPr lang="en-US"/>
        </a:p>
      </dgm:t>
    </dgm:pt>
    <dgm:pt modelId="{151D52D3-8FDB-4F90-A0D5-16A19206447F}">
      <dgm:prSet/>
      <dgm:spPr/>
      <dgm:t>
        <a:bodyPr/>
        <a:lstStyle/>
        <a:p>
          <a:r>
            <a:rPr lang="en-US"/>
            <a:t>RUN (any arbitrary shell command)</a:t>
          </a:r>
        </a:p>
      </dgm:t>
    </dgm:pt>
    <dgm:pt modelId="{5E61609D-7B5F-4C56-A5AB-05A129488EB3}" type="parTrans" cxnId="{93C82F32-605A-4178-AA32-2E08203532FF}">
      <dgm:prSet/>
      <dgm:spPr/>
      <dgm:t>
        <a:bodyPr/>
        <a:lstStyle/>
        <a:p>
          <a:endParaRPr lang="en-US"/>
        </a:p>
      </dgm:t>
    </dgm:pt>
    <dgm:pt modelId="{3F6FA647-A420-4438-AE5A-041EA0455089}" type="sibTrans" cxnId="{93C82F32-605A-4178-AA32-2E08203532FF}">
      <dgm:prSet/>
      <dgm:spPr/>
      <dgm:t>
        <a:bodyPr/>
        <a:lstStyle/>
        <a:p>
          <a:endParaRPr lang="en-US"/>
        </a:p>
      </dgm:t>
    </dgm:pt>
    <dgm:pt modelId="{BBBACA97-4FC5-460B-AD5A-C06934BA6DE0}">
      <dgm:prSet/>
      <dgm:spPr/>
      <dgm:t>
        <a:bodyPr/>
        <a:lstStyle/>
        <a:p>
          <a:r>
            <a:rPr lang="en-US"/>
            <a:t>EXPOSE (open port from container to virtual network)</a:t>
          </a:r>
        </a:p>
      </dgm:t>
    </dgm:pt>
    <dgm:pt modelId="{E3A89CF1-2143-4E9F-AEE6-72F71CD79187}" type="parTrans" cxnId="{424075FD-0212-4E02-8684-336C8513A3CD}">
      <dgm:prSet/>
      <dgm:spPr/>
      <dgm:t>
        <a:bodyPr/>
        <a:lstStyle/>
        <a:p>
          <a:endParaRPr lang="en-US"/>
        </a:p>
      </dgm:t>
    </dgm:pt>
    <dgm:pt modelId="{07F9BDDE-B3FA-4609-9C00-6AA4CE870251}" type="sibTrans" cxnId="{424075FD-0212-4E02-8684-336C8513A3CD}">
      <dgm:prSet/>
      <dgm:spPr/>
      <dgm:t>
        <a:bodyPr/>
        <a:lstStyle/>
        <a:p>
          <a:endParaRPr lang="en-US"/>
        </a:p>
      </dgm:t>
    </dgm:pt>
    <dgm:pt modelId="{5890CF8F-D310-4414-A609-15B76DD88B58}">
      <dgm:prSet/>
      <dgm:spPr/>
      <dgm:t>
        <a:bodyPr/>
        <a:lstStyle/>
        <a:p>
          <a:r>
            <a:rPr lang="en-US"/>
            <a:t>CMD (command to run when container starts)</a:t>
          </a:r>
        </a:p>
      </dgm:t>
    </dgm:pt>
    <dgm:pt modelId="{D7923F98-33FB-48B1-BE11-BA82737940BE}" type="parTrans" cxnId="{97423683-21A1-4801-A980-CE8E937781EA}">
      <dgm:prSet/>
      <dgm:spPr/>
      <dgm:t>
        <a:bodyPr/>
        <a:lstStyle/>
        <a:p>
          <a:endParaRPr lang="en-US"/>
        </a:p>
      </dgm:t>
    </dgm:pt>
    <dgm:pt modelId="{8F9C3C15-E898-4AB7-85EB-6A50096FB149}" type="sibTrans" cxnId="{97423683-21A1-4801-A980-CE8E937781EA}">
      <dgm:prSet/>
      <dgm:spPr/>
      <dgm:t>
        <a:bodyPr/>
        <a:lstStyle/>
        <a:p>
          <a:endParaRPr lang="en-US"/>
        </a:p>
      </dgm:t>
    </dgm:pt>
    <dgm:pt modelId="{083972A0-5E76-4296-905D-C86020239ACE}">
      <dgm:prSet/>
      <dgm:spPr/>
      <dgm:t>
        <a:bodyPr/>
        <a:lstStyle/>
        <a:p>
          <a:r>
            <a:rPr lang="en-US"/>
            <a:t>docker image build (create image from Dockerfile)</a:t>
          </a:r>
        </a:p>
      </dgm:t>
    </dgm:pt>
    <dgm:pt modelId="{32667853-AD0D-470F-A714-C5A13BDD2BE4}" type="parTrans" cxnId="{A49A18C0-A94C-416A-AE6E-C8EFF577C6FD}">
      <dgm:prSet/>
      <dgm:spPr/>
      <dgm:t>
        <a:bodyPr/>
        <a:lstStyle/>
        <a:p>
          <a:endParaRPr lang="en-US"/>
        </a:p>
      </dgm:t>
    </dgm:pt>
    <dgm:pt modelId="{41E67C8C-E4C8-476A-88D1-8BA00F445F92}" type="sibTrans" cxnId="{A49A18C0-A94C-416A-AE6E-C8EFF577C6FD}">
      <dgm:prSet/>
      <dgm:spPr/>
      <dgm:t>
        <a:bodyPr/>
        <a:lstStyle/>
        <a:p>
          <a:endParaRPr lang="en-US"/>
        </a:p>
      </dgm:t>
    </dgm:pt>
    <dgm:pt modelId="{0D1306F4-0377-1B40-9C60-18F6D4FFC74D}" type="pres">
      <dgm:prSet presAssocID="{E4C9D940-1CE3-4250-BD87-AB4DD0459B92}" presName="Name0" presStyleCnt="0">
        <dgm:presLayoutVars>
          <dgm:dir/>
          <dgm:resizeHandles val="exact"/>
        </dgm:presLayoutVars>
      </dgm:prSet>
      <dgm:spPr/>
    </dgm:pt>
    <dgm:pt modelId="{622922AF-4C74-984F-AFC5-7C1884CD0E99}" type="pres">
      <dgm:prSet presAssocID="{FA6306BA-BD20-4824-B397-3A26CA672F60}" presName="node" presStyleLbl="node1" presStyleIdx="0" presStyleCnt="7">
        <dgm:presLayoutVars>
          <dgm:bulletEnabled val="1"/>
        </dgm:presLayoutVars>
      </dgm:prSet>
      <dgm:spPr/>
    </dgm:pt>
    <dgm:pt modelId="{36922753-020B-7147-8D39-BAE174DECE6E}" type="pres">
      <dgm:prSet presAssocID="{90D3EA47-AC05-43BD-BCF5-F0531DA1FFF7}" presName="sibTrans" presStyleLbl="sibTrans1D1" presStyleIdx="0" presStyleCnt="6"/>
      <dgm:spPr/>
    </dgm:pt>
    <dgm:pt modelId="{1A9F4685-BBD6-DC4E-BEBF-6DBEB5C3EEAD}" type="pres">
      <dgm:prSet presAssocID="{90D3EA47-AC05-43BD-BCF5-F0531DA1FFF7}" presName="connectorText" presStyleLbl="sibTrans1D1" presStyleIdx="0" presStyleCnt="6"/>
      <dgm:spPr/>
    </dgm:pt>
    <dgm:pt modelId="{05E9B10F-7F65-4F49-BF28-00B9D78ED250}" type="pres">
      <dgm:prSet presAssocID="{DF7B7CDC-4E91-46CA-89C4-71B5317985C8}" presName="node" presStyleLbl="node1" presStyleIdx="1" presStyleCnt="7">
        <dgm:presLayoutVars>
          <dgm:bulletEnabled val="1"/>
        </dgm:presLayoutVars>
      </dgm:prSet>
      <dgm:spPr/>
    </dgm:pt>
    <dgm:pt modelId="{E5BAFAD1-9735-6147-9244-2FFAA4341075}" type="pres">
      <dgm:prSet presAssocID="{858CF690-2273-4F86-A8C9-74329CABBF54}" presName="sibTrans" presStyleLbl="sibTrans1D1" presStyleIdx="1" presStyleCnt="6"/>
      <dgm:spPr/>
    </dgm:pt>
    <dgm:pt modelId="{7BD3F5D7-7934-E441-908A-57C902098D45}" type="pres">
      <dgm:prSet presAssocID="{858CF690-2273-4F86-A8C9-74329CABBF54}" presName="connectorText" presStyleLbl="sibTrans1D1" presStyleIdx="1" presStyleCnt="6"/>
      <dgm:spPr/>
    </dgm:pt>
    <dgm:pt modelId="{F7A34AF6-296C-EB4F-8E77-52B48096FF04}" type="pres">
      <dgm:prSet presAssocID="{6F59961B-20E3-4FA5-8F0E-E6E826BB0A9C}" presName="node" presStyleLbl="node1" presStyleIdx="2" presStyleCnt="7">
        <dgm:presLayoutVars>
          <dgm:bulletEnabled val="1"/>
        </dgm:presLayoutVars>
      </dgm:prSet>
      <dgm:spPr/>
    </dgm:pt>
    <dgm:pt modelId="{44967BD5-EA79-0A44-9907-356002F72923}" type="pres">
      <dgm:prSet presAssocID="{2AEADB89-C01D-416B-866B-31E4D32ACBE1}" presName="sibTrans" presStyleLbl="sibTrans1D1" presStyleIdx="2" presStyleCnt="6"/>
      <dgm:spPr/>
    </dgm:pt>
    <dgm:pt modelId="{81896B79-738D-834A-BAC0-B01D66552711}" type="pres">
      <dgm:prSet presAssocID="{2AEADB89-C01D-416B-866B-31E4D32ACBE1}" presName="connectorText" presStyleLbl="sibTrans1D1" presStyleIdx="2" presStyleCnt="6"/>
      <dgm:spPr/>
    </dgm:pt>
    <dgm:pt modelId="{F176AFDC-37B6-6742-992A-4555CF9A638D}" type="pres">
      <dgm:prSet presAssocID="{151D52D3-8FDB-4F90-A0D5-16A19206447F}" presName="node" presStyleLbl="node1" presStyleIdx="3" presStyleCnt="7">
        <dgm:presLayoutVars>
          <dgm:bulletEnabled val="1"/>
        </dgm:presLayoutVars>
      </dgm:prSet>
      <dgm:spPr/>
    </dgm:pt>
    <dgm:pt modelId="{B34BB5BF-EDB4-0C44-931D-14369485EA1F}" type="pres">
      <dgm:prSet presAssocID="{3F6FA647-A420-4438-AE5A-041EA0455089}" presName="sibTrans" presStyleLbl="sibTrans1D1" presStyleIdx="3" presStyleCnt="6"/>
      <dgm:spPr/>
    </dgm:pt>
    <dgm:pt modelId="{274CEA0E-564E-7448-BD64-81C29241CFBC}" type="pres">
      <dgm:prSet presAssocID="{3F6FA647-A420-4438-AE5A-041EA0455089}" presName="connectorText" presStyleLbl="sibTrans1D1" presStyleIdx="3" presStyleCnt="6"/>
      <dgm:spPr/>
    </dgm:pt>
    <dgm:pt modelId="{DF7445AE-BEF9-B044-8309-BB6B1A3E81E6}" type="pres">
      <dgm:prSet presAssocID="{BBBACA97-4FC5-460B-AD5A-C06934BA6DE0}" presName="node" presStyleLbl="node1" presStyleIdx="4" presStyleCnt="7">
        <dgm:presLayoutVars>
          <dgm:bulletEnabled val="1"/>
        </dgm:presLayoutVars>
      </dgm:prSet>
      <dgm:spPr/>
    </dgm:pt>
    <dgm:pt modelId="{FED1ABAA-990D-5F43-87B9-246ABA588158}" type="pres">
      <dgm:prSet presAssocID="{07F9BDDE-B3FA-4609-9C00-6AA4CE870251}" presName="sibTrans" presStyleLbl="sibTrans1D1" presStyleIdx="4" presStyleCnt="6"/>
      <dgm:spPr/>
    </dgm:pt>
    <dgm:pt modelId="{2A7D0E38-DA69-A34A-BD6E-12E031B8830A}" type="pres">
      <dgm:prSet presAssocID="{07F9BDDE-B3FA-4609-9C00-6AA4CE870251}" presName="connectorText" presStyleLbl="sibTrans1D1" presStyleIdx="4" presStyleCnt="6"/>
      <dgm:spPr/>
    </dgm:pt>
    <dgm:pt modelId="{6988BFEC-A414-6348-808E-F475813C4ADA}" type="pres">
      <dgm:prSet presAssocID="{5890CF8F-D310-4414-A609-15B76DD88B58}" presName="node" presStyleLbl="node1" presStyleIdx="5" presStyleCnt="7">
        <dgm:presLayoutVars>
          <dgm:bulletEnabled val="1"/>
        </dgm:presLayoutVars>
      </dgm:prSet>
      <dgm:spPr/>
    </dgm:pt>
    <dgm:pt modelId="{7C77B624-2BB9-164D-92B7-21446BAEC564}" type="pres">
      <dgm:prSet presAssocID="{8F9C3C15-E898-4AB7-85EB-6A50096FB149}" presName="sibTrans" presStyleLbl="sibTrans1D1" presStyleIdx="5" presStyleCnt="6"/>
      <dgm:spPr/>
    </dgm:pt>
    <dgm:pt modelId="{EDE9F8DE-03A1-114D-B923-4D87118AC794}" type="pres">
      <dgm:prSet presAssocID="{8F9C3C15-E898-4AB7-85EB-6A50096FB149}" presName="connectorText" presStyleLbl="sibTrans1D1" presStyleIdx="5" presStyleCnt="6"/>
      <dgm:spPr/>
    </dgm:pt>
    <dgm:pt modelId="{A45F2019-7405-E24A-9F49-422215187BEF}" type="pres">
      <dgm:prSet presAssocID="{083972A0-5E76-4296-905D-C86020239ACE}" presName="node" presStyleLbl="node1" presStyleIdx="6" presStyleCnt="7">
        <dgm:presLayoutVars>
          <dgm:bulletEnabled val="1"/>
        </dgm:presLayoutVars>
      </dgm:prSet>
      <dgm:spPr/>
    </dgm:pt>
  </dgm:ptLst>
  <dgm:cxnLst>
    <dgm:cxn modelId="{508D3E00-E8BA-6645-B089-10AFE7049F22}" type="presOf" srcId="{8F9C3C15-E898-4AB7-85EB-6A50096FB149}" destId="{EDE9F8DE-03A1-114D-B923-4D87118AC794}" srcOrd="1" destOrd="0" presId="urn:microsoft.com/office/officeart/2016/7/layout/RepeatingBendingProcessNew"/>
    <dgm:cxn modelId="{7CDCAE1C-8345-994A-AE4C-7B5C0D657F53}" type="presOf" srcId="{6F59961B-20E3-4FA5-8F0E-E6E826BB0A9C}" destId="{F7A34AF6-296C-EB4F-8E77-52B48096FF04}" srcOrd="0" destOrd="0" presId="urn:microsoft.com/office/officeart/2016/7/layout/RepeatingBendingProcessNew"/>
    <dgm:cxn modelId="{93C82F32-605A-4178-AA32-2E08203532FF}" srcId="{E4C9D940-1CE3-4250-BD87-AB4DD0459B92}" destId="{151D52D3-8FDB-4F90-A0D5-16A19206447F}" srcOrd="3" destOrd="0" parTransId="{5E61609D-7B5F-4C56-A5AB-05A129488EB3}" sibTransId="{3F6FA647-A420-4438-AE5A-041EA0455089}"/>
    <dgm:cxn modelId="{A2176636-4E93-1C4D-829C-985CD95BBCF8}" type="presOf" srcId="{2AEADB89-C01D-416B-866B-31E4D32ACBE1}" destId="{44967BD5-EA79-0A44-9907-356002F72923}" srcOrd="0" destOrd="0" presId="urn:microsoft.com/office/officeart/2016/7/layout/RepeatingBendingProcessNew"/>
    <dgm:cxn modelId="{19EA9C3C-16DE-B042-BE2F-B840C26EB301}" type="presOf" srcId="{5890CF8F-D310-4414-A609-15B76DD88B58}" destId="{6988BFEC-A414-6348-808E-F475813C4ADA}" srcOrd="0" destOrd="0" presId="urn:microsoft.com/office/officeart/2016/7/layout/RepeatingBendingProcessNew"/>
    <dgm:cxn modelId="{BE456D42-CD1E-F84C-9A52-DC007AE75572}" type="presOf" srcId="{07F9BDDE-B3FA-4609-9C00-6AA4CE870251}" destId="{FED1ABAA-990D-5F43-87B9-246ABA588158}" srcOrd="0" destOrd="0" presId="urn:microsoft.com/office/officeart/2016/7/layout/RepeatingBendingProcessNew"/>
    <dgm:cxn modelId="{A1DBDC52-74FD-4809-9C0D-25C3C531FD13}" srcId="{E4C9D940-1CE3-4250-BD87-AB4DD0459B92}" destId="{FA6306BA-BD20-4824-B397-3A26CA672F60}" srcOrd="0" destOrd="0" parTransId="{EA51AA62-27A5-41C6-B704-B2353E62D279}" sibTransId="{90D3EA47-AC05-43BD-BCF5-F0531DA1FFF7}"/>
    <dgm:cxn modelId="{B183BB57-D9F9-1B49-8D7F-7AE60D334C43}" type="presOf" srcId="{3F6FA647-A420-4438-AE5A-041EA0455089}" destId="{B34BB5BF-EDB4-0C44-931D-14369485EA1F}" srcOrd="0" destOrd="0" presId="urn:microsoft.com/office/officeart/2016/7/layout/RepeatingBendingProcessNew"/>
    <dgm:cxn modelId="{DE5AE05B-C40B-F24E-817D-CAD3A5311FBC}" type="presOf" srcId="{083972A0-5E76-4296-905D-C86020239ACE}" destId="{A45F2019-7405-E24A-9F49-422215187BEF}" srcOrd="0" destOrd="0" presId="urn:microsoft.com/office/officeart/2016/7/layout/RepeatingBendingProcessNew"/>
    <dgm:cxn modelId="{A97C7977-B19B-C444-BC88-5B6F5E6669B2}" type="presOf" srcId="{858CF690-2273-4F86-A8C9-74329CABBF54}" destId="{7BD3F5D7-7934-E441-908A-57C902098D45}" srcOrd="1" destOrd="0" presId="urn:microsoft.com/office/officeart/2016/7/layout/RepeatingBendingProcessNew"/>
    <dgm:cxn modelId="{E9AEFA7B-4378-D24D-9301-C68819D40897}" type="presOf" srcId="{2AEADB89-C01D-416B-866B-31E4D32ACBE1}" destId="{81896B79-738D-834A-BAC0-B01D66552711}" srcOrd="1" destOrd="0" presId="urn:microsoft.com/office/officeart/2016/7/layout/RepeatingBendingProcessNew"/>
    <dgm:cxn modelId="{DC0FB67C-4B87-9643-8770-9AFAD0B4B4A0}" type="presOf" srcId="{3F6FA647-A420-4438-AE5A-041EA0455089}" destId="{274CEA0E-564E-7448-BD64-81C29241CFBC}" srcOrd="1" destOrd="0" presId="urn:microsoft.com/office/officeart/2016/7/layout/RepeatingBendingProcessNew"/>
    <dgm:cxn modelId="{97423683-21A1-4801-A980-CE8E937781EA}" srcId="{E4C9D940-1CE3-4250-BD87-AB4DD0459B92}" destId="{5890CF8F-D310-4414-A609-15B76DD88B58}" srcOrd="5" destOrd="0" parTransId="{D7923F98-33FB-48B1-BE11-BA82737940BE}" sibTransId="{8F9C3C15-E898-4AB7-85EB-6A50096FB149}"/>
    <dgm:cxn modelId="{FDBA438A-1E87-284F-BAA7-552016640200}" type="presOf" srcId="{DF7B7CDC-4E91-46CA-89C4-71B5317985C8}" destId="{05E9B10F-7F65-4F49-BF28-00B9D78ED250}" srcOrd="0" destOrd="0" presId="urn:microsoft.com/office/officeart/2016/7/layout/RepeatingBendingProcessNew"/>
    <dgm:cxn modelId="{34989FA0-8328-634C-A530-45FA224B73CB}" type="presOf" srcId="{90D3EA47-AC05-43BD-BCF5-F0531DA1FFF7}" destId="{1A9F4685-BBD6-DC4E-BEBF-6DBEB5C3EEAD}" srcOrd="1" destOrd="0" presId="urn:microsoft.com/office/officeart/2016/7/layout/RepeatingBendingProcessNew"/>
    <dgm:cxn modelId="{3BE3CCAC-619C-2B42-A439-C0691C07869E}" type="presOf" srcId="{BBBACA97-4FC5-460B-AD5A-C06934BA6DE0}" destId="{DF7445AE-BEF9-B044-8309-BB6B1A3E81E6}" srcOrd="0" destOrd="0" presId="urn:microsoft.com/office/officeart/2016/7/layout/RepeatingBendingProcessNew"/>
    <dgm:cxn modelId="{4C70A5AE-B6DD-2F47-9B73-6221BCDBA879}" type="presOf" srcId="{151D52D3-8FDB-4F90-A0D5-16A19206447F}" destId="{F176AFDC-37B6-6742-992A-4555CF9A638D}" srcOrd="0" destOrd="0" presId="urn:microsoft.com/office/officeart/2016/7/layout/RepeatingBendingProcessNew"/>
    <dgm:cxn modelId="{5E8978BA-9509-ED4A-AE30-1F573450D879}" type="presOf" srcId="{E4C9D940-1CE3-4250-BD87-AB4DD0459B92}" destId="{0D1306F4-0377-1B40-9C60-18F6D4FFC74D}" srcOrd="0" destOrd="0" presId="urn:microsoft.com/office/officeart/2016/7/layout/RepeatingBendingProcessNew"/>
    <dgm:cxn modelId="{D1E8ECBA-FDBA-446C-ACA3-61A5AF049741}" srcId="{E4C9D940-1CE3-4250-BD87-AB4DD0459B92}" destId="{6F59961B-20E3-4FA5-8F0E-E6E826BB0A9C}" srcOrd="2" destOrd="0" parTransId="{50EFFF57-6D93-4AF7-AD96-337F1BC1D92F}" sibTransId="{2AEADB89-C01D-416B-866B-31E4D32ACBE1}"/>
    <dgm:cxn modelId="{A49A18C0-A94C-416A-AE6E-C8EFF577C6FD}" srcId="{E4C9D940-1CE3-4250-BD87-AB4DD0459B92}" destId="{083972A0-5E76-4296-905D-C86020239ACE}" srcOrd="6" destOrd="0" parTransId="{32667853-AD0D-470F-A714-C5A13BDD2BE4}" sibTransId="{41E67C8C-E4C8-476A-88D1-8BA00F445F92}"/>
    <dgm:cxn modelId="{48F6C5C4-C367-46F5-BB5A-C5178132255D}" srcId="{E4C9D940-1CE3-4250-BD87-AB4DD0459B92}" destId="{DF7B7CDC-4E91-46CA-89C4-71B5317985C8}" srcOrd="1" destOrd="0" parTransId="{DA1EB849-E0C6-4F88-83C0-168B7B6373B6}" sibTransId="{858CF690-2273-4F86-A8C9-74329CABBF54}"/>
    <dgm:cxn modelId="{D1DBE4C9-A5D6-1D42-8EEC-F1790A83468D}" type="presOf" srcId="{8F9C3C15-E898-4AB7-85EB-6A50096FB149}" destId="{7C77B624-2BB9-164D-92B7-21446BAEC564}" srcOrd="0" destOrd="0" presId="urn:microsoft.com/office/officeart/2016/7/layout/RepeatingBendingProcessNew"/>
    <dgm:cxn modelId="{B82B92F0-DA4A-9249-8823-27FC24029837}" type="presOf" srcId="{FA6306BA-BD20-4824-B397-3A26CA672F60}" destId="{622922AF-4C74-984F-AFC5-7C1884CD0E99}" srcOrd="0" destOrd="0" presId="urn:microsoft.com/office/officeart/2016/7/layout/RepeatingBendingProcessNew"/>
    <dgm:cxn modelId="{FA5ED1F4-194D-1A41-BBC2-54CA698CD7BD}" type="presOf" srcId="{858CF690-2273-4F86-A8C9-74329CABBF54}" destId="{E5BAFAD1-9735-6147-9244-2FFAA4341075}" srcOrd="0" destOrd="0" presId="urn:microsoft.com/office/officeart/2016/7/layout/RepeatingBendingProcessNew"/>
    <dgm:cxn modelId="{FDB9B6F5-0985-EE46-8EC7-47437B163F19}" type="presOf" srcId="{90D3EA47-AC05-43BD-BCF5-F0531DA1FFF7}" destId="{36922753-020B-7147-8D39-BAE174DECE6E}" srcOrd="0" destOrd="0" presId="urn:microsoft.com/office/officeart/2016/7/layout/RepeatingBendingProcessNew"/>
    <dgm:cxn modelId="{424075FD-0212-4E02-8684-336C8513A3CD}" srcId="{E4C9D940-1CE3-4250-BD87-AB4DD0459B92}" destId="{BBBACA97-4FC5-460B-AD5A-C06934BA6DE0}" srcOrd="4" destOrd="0" parTransId="{E3A89CF1-2143-4E9F-AEE6-72F71CD79187}" sibTransId="{07F9BDDE-B3FA-4609-9C00-6AA4CE870251}"/>
    <dgm:cxn modelId="{2FDCB1FF-5AC0-D340-8242-F7029D0BE462}" type="presOf" srcId="{07F9BDDE-B3FA-4609-9C00-6AA4CE870251}" destId="{2A7D0E38-DA69-A34A-BD6E-12E031B8830A}" srcOrd="1" destOrd="0" presId="urn:microsoft.com/office/officeart/2016/7/layout/RepeatingBendingProcessNew"/>
    <dgm:cxn modelId="{F34D70F2-16D5-8D42-B9D6-5E0E8B827921}" type="presParOf" srcId="{0D1306F4-0377-1B40-9C60-18F6D4FFC74D}" destId="{622922AF-4C74-984F-AFC5-7C1884CD0E99}" srcOrd="0" destOrd="0" presId="urn:microsoft.com/office/officeart/2016/7/layout/RepeatingBendingProcessNew"/>
    <dgm:cxn modelId="{94BD8627-D45E-414E-9D2F-8CE793FFBBA4}" type="presParOf" srcId="{0D1306F4-0377-1B40-9C60-18F6D4FFC74D}" destId="{36922753-020B-7147-8D39-BAE174DECE6E}" srcOrd="1" destOrd="0" presId="urn:microsoft.com/office/officeart/2016/7/layout/RepeatingBendingProcessNew"/>
    <dgm:cxn modelId="{553126BA-4541-B441-8E4A-A3A40BD511FE}" type="presParOf" srcId="{36922753-020B-7147-8D39-BAE174DECE6E}" destId="{1A9F4685-BBD6-DC4E-BEBF-6DBEB5C3EEAD}" srcOrd="0" destOrd="0" presId="urn:microsoft.com/office/officeart/2016/7/layout/RepeatingBendingProcessNew"/>
    <dgm:cxn modelId="{716D0165-C07D-2642-9F80-31665C04E569}" type="presParOf" srcId="{0D1306F4-0377-1B40-9C60-18F6D4FFC74D}" destId="{05E9B10F-7F65-4F49-BF28-00B9D78ED250}" srcOrd="2" destOrd="0" presId="urn:microsoft.com/office/officeart/2016/7/layout/RepeatingBendingProcessNew"/>
    <dgm:cxn modelId="{0351F7FE-AA6E-8247-9ED4-EB0F594826E9}" type="presParOf" srcId="{0D1306F4-0377-1B40-9C60-18F6D4FFC74D}" destId="{E5BAFAD1-9735-6147-9244-2FFAA4341075}" srcOrd="3" destOrd="0" presId="urn:microsoft.com/office/officeart/2016/7/layout/RepeatingBendingProcessNew"/>
    <dgm:cxn modelId="{4E48ACF2-A4EF-7A42-81F7-200CAD9CBED4}" type="presParOf" srcId="{E5BAFAD1-9735-6147-9244-2FFAA4341075}" destId="{7BD3F5D7-7934-E441-908A-57C902098D45}" srcOrd="0" destOrd="0" presId="urn:microsoft.com/office/officeart/2016/7/layout/RepeatingBendingProcessNew"/>
    <dgm:cxn modelId="{FA9A0389-DE4D-D24F-A02D-C8E7914B4B1F}" type="presParOf" srcId="{0D1306F4-0377-1B40-9C60-18F6D4FFC74D}" destId="{F7A34AF6-296C-EB4F-8E77-52B48096FF04}" srcOrd="4" destOrd="0" presId="urn:microsoft.com/office/officeart/2016/7/layout/RepeatingBendingProcessNew"/>
    <dgm:cxn modelId="{5BE7CF03-6274-0249-A612-6865E986E1DE}" type="presParOf" srcId="{0D1306F4-0377-1B40-9C60-18F6D4FFC74D}" destId="{44967BD5-EA79-0A44-9907-356002F72923}" srcOrd="5" destOrd="0" presId="urn:microsoft.com/office/officeart/2016/7/layout/RepeatingBendingProcessNew"/>
    <dgm:cxn modelId="{CC234D08-6536-834A-BE92-B1B8A8E425A9}" type="presParOf" srcId="{44967BD5-EA79-0A44-9907-356002F72923}" destId="{81896B79-738D-834A-BAC0-B01D66552711}" srcOrd="0" destOrd="0" presId="urn:microsoft.com/office/officeart/2016/7/layout/RepeatingBendingProcessNew"/>
    <dgm:cxn modelId="{3480839A-F202-C249-B08B-85065B10D77E}" type="presParOf" srcId="{0D1306F4-0377-1B40-9C60-18F6D4FFC74D}" destId="{F176AFDC-37B6-6742-992A-4555CF9A638D}" srcOrd="6" destOrd="0" presId="urn:microsoft.com/office/officeart/2016/7/layout/RepeatingBendingProcessNew"/>
    <dgm:cxn modelId="{7CB38AD8-87DB-3344-9BE6-909DFB4BBAF1}" type="presParOf" srcId="{0D1306F4-0377-1B40-9C60-18F6D4FFC74D}" destId="{B34BB5BF-EDB4-0C44-931D-14369485EA1F}" srcOrd="7" destOrd="0" presId="urn:microsoft.com/office/officeart/2016/7/layout/RepeatingBendingProcessNew"/>
    <dgm:cxn modelId="{3B918476-7275-E043-B5AE-EEF3B7772CC6}" type="presParOf" srcId="{B34BB5BF-EDB4-0C44-931D-14369485EA1F}" destId="{274CEA0E-564E-7448-BD64-81C29241CFBC}" srcOrd="0" destOrd="0" presId="urn:microsoft.com/office/officeart/2016/7/layout/RepeatingBendingProcessNew"/>
    <dgm:cxn modelId="{319B51FF-1038-444F-9DAC-797CFA0DC687}" type="presParOf" srcId="{0D1306F4-0377-1B40-9C60-18F6D4FFC74D}" destId="{DF7445AE-BEF9-B044-8309-BB6B1A3E81E6}" srcOrd="8" destOrd="0" presId="urn:microsoft.com/office/officeart/2016/7/layout/RepeatingBendingProcessNew"/>
    <dgm:cxn modelId="{16AD58DC-9BE0-4749-BEF4-D07871882D99}" type="presParOf" srcId="{0D1306F4-0377-1B40-9C60-18F6D4FFC74D}" destId="{FED1ABAA-990D-5F43-87B9-246ABA588158}" srcOrd="9" destOrd="0" presId="urn:microsoft.com/office/officeart/2016/7/layout/RepeatingBendingProcessNew"/>
    <dgm:cxn modelId="{D7B41C95-F26B-2B47-ACA7-AF440B2F45C7}" type="presParOf" srcId="{FED1ABAA-990D-5F43-87B9-246ABA588158}" destId="{2A7D0E38-DA69-A34A-BD6E-12E031B8830A}" srcOrd="0" destOrd="0" presId="urn:microsoft.com/office/officeart/2016/7/layout/RepeatingBendingProcessNew"/>
    <dgm:cxn modelId="{5DF53114-13DD-294A-AD17-7EB74FB851A1}" type="presParOf" srcId="{0D1306F4-0377-1B40-9C60-18F6D4FFC74D}" destId="{6988BFEC-A414-6348-808E-F475813C4ADA}" srcOrd="10" destOrd="0" presId="urn:microsoft.com/office/officeart/2016/7/layout/RepeatingBendingProcessNew"/>
    <dgm:cxn modelId="{DF9068E7-90CB-8745-93A6-ACF82D9D9445}" type="presParOf" srcId="{0D1306F4-0377-1B40-9C60-18F6D4FFC74D}" destId="{7C77B624-2BB9-164D-92B7-21446BAEC564}" srcOrd="11" destOrd="0" presId="urn:microsoft.com/office/officeart/2016/7/layout/RepeatingBendingProcessNew"/>
    <dgm:cxn modelId="{17F52499-C5B3-C843-9F71-758FF8EF86C7}" type="presParOf" srcId="{7C77B624-2BB9-164D-92B7-21446BAEC564}" destId="{EDE9F8DE-03A1-114D-B923-4D87118AC794}" srcOrd="0" destOrd="0" presId="urn:microsoft.com/office/officeart/2016/7/layout/RepeatingBendingProcessNew"/>
    <dgm:cxn modelId="{80544072-487D-0D42-BF14-7434A463D2D5}" type="presParOf" srcId="{0D1306F4-0377-1B40-9C60-18F6D4FFC74D}" destId="{A45F2019-7405-E24A-9F49-422215187BEF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B1B64D-69E9-4201-9629-C73A9CF41A8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5E586B-7F06-427C-AB21-37BCECB72518}">
      <dgm:prSet/>
      <dgm:spPr/>
      <dgm:t>
        <a:bodyPr/>
        <a:lstStyle/>
        <a:p>
          <a:pPr>
            <a:defRPr cap="all"/>
          </a:pPr>
          <a:r>
            <a:rPr lang="en-US"/>
            <a:t>Defining the problem of persistent data</a:t>
          </a:r>
        </a:p>
      </dgm:t>
    </dgm:pt>
    <dgm:pt modelId="{574A9184-2ABB-4AEF-A758-B19E92D40E58}" type="parTrans" cxnId="{53C2A09A-9FDF-43CB-9994-9683F2A80D8A}">
      <dgm:prSet/>
      <dgm:spPr/>
      <dgm:t>
        <a:bodyPr/>
        <a:lstStyle/>
        <a:p>
          <a:endParaRPr lang="en-US"/>
        </a:p>
      </dgm:t>
    </dgm:pt>
    <dgm:pt modelId="{AD2459DE-4442-431D-9636-7F7CCDE8C747}" type="sibTrans" cxnId="{53C2A09A-9FDF-43CB-9994-9683F2A80D8A}">
      <dgm:prSet/>
      <dgm:spPr/>
      <dgm:t>
        <a:bodyPr/>
        <a:lstStyle/>
        <a:p>
          <a:endParaRPr lang="en-US"/>
        </a:p>
      </dgm:t>
    </dgm:pt>
    <dgm:pt modelId="{84EFEC39-B442-4CB0-AF3C-FDB1DA797D61}">
      <dgm:prSet/>
      <dgm:spPr/>
      <dgm:t>
        <a:bodyPr/>
        <a:lstStyle/>
        <a:p>
          <a:pPr>
            <a:defRPr cap="all"/>
          </a:pPr>
          <a:r>
            <a:rPr lang="en-US"/>
            <a:t>Key concepts with containers: immutable, ephemeral</a:t>
          </a:r>
        </a:p>
      </dgm:t>
    </dgm:pt>
    <dgm:pt modelId="{4556A8C7-14ED-4450-82EA-167FED681487}" type="parTrans" cxnId="{6A03CB4F-1728-45DC-BF41-3D71DB4407DB}">
      <dgm:prSet/>
      <dgm:spPr/>
      <dgm:t>
        <a:bodyPr/>
        <a:lstStyle/>
        <a:p>
          <a:endParaRPr lang="en-US"/>
        </a:p>
      </dgm:t>
    </dgm:pt>
    <dgm:pt modelId="{9A71A6A3-EC84-4B9C-9063-66F669CCA0AE}" type="sibTrans" cxnId="{6A03CB4F-1728-45DC-BF41-3D71DB4407DB}">
      <dgm:prSet/>
      <dgm:spPr/>
      <dgm:t>
        <a:bodyPr/>
        <a:lstStyle/>
        <a:p>
          <a:endParaRPr lang="en-US"/>
        </a:p>
      </dgm:t>
    </dgm:pt>
    <dgm:pt modelId="{46899CCB-6C37-47E4-9CC0-333B6CF834FB}">
      <dgm:prSet/>
      <dgm:spPr/>
      <dgm:t>
        <a:bodyPr/>
        <a:lstStyle/>
        <a:p>
          <a:pPr>
            <a:defRPr cap="all"/>
          </a:pPr>
          <a:r>
            <a:rPr lang="en-US"/>
            <a:t>Learning and using Data Volumes</a:t>
          </a:r>
        </a:p>
      </dgm:t>
    </dgm:pt>
    <dgm:pt modelId="{30E62B43-16CF-442D-BAB3-5CCB110A7490}" type="parTrans" cxnId="{01B2D5B2-72F9-4EA1-9FA5-AB2DFEAF8C14}">
      <dgm:prSet/>
      <dgm:spPr/>
      <dgm:t>
        <a:bodyPr/>
        <a:lstStyle/>
        <a:p>
          <a:endParaRPr lang="en-US"/>
        </a:p>
      </dgm:t>
    </dgm:pt>
    <dgm:pt modelId="{FC519423-BFBA-4479-B8B9-D28A5EB2C8A3}" type="sibTrans" cxnId="{01B2D5B2-72F9-4EA1-9FA5-AB2DFEAF8C14}">
      <dgm:prSet/>
      <dgm:spPr/>
      <dgm:t>
        <a:bodyPr/>
        <a:lstStyle/>
        <a:p>
          <a:endParaRPr lang="en-US"/>
        </a:p>
      </dgm:t>
    </dgm:pt>
    <dgm:pt modelId="{15808E05-00CC-4940-B532-DC4A86E7A55A}">
      <dgm:prSet/>
      <dgm:spPr/>
      <dgm:t>
        <a:bodyPr/>
        <a:lstStyle/>
        <a:p>
          <a:pPr>
            <a:defRPr cap="all"/>
          </a:pPr>
          <a:r>
            <a:rPr lang="en-US"/>
            <a:t>Learning and using Bind Mounts</a:t>
          </a:r>
        </a:p>
      </dgm:t>
    </dgm:pt>
    <dgm:pt modelId="{2845346A-DC07-4BCC-A7B9-2D25748205A7}" type="parTrans" cxnId="{5E9383EA-C337-4B57-8D49-2C2F65B10315}">
      <dgm:prSet/>
      <dgm:spPr/>
      <dgm:t>
        <a:bodyPr/>
        <a:lstStyle/>
        <a:p>
          <a:endParaRPr lang="en-US"/>
        </a:p>
      </dgm:t>
    </dgm:pt>
    <dgm:pt modelId="{57271433-2AB5-498C-B269-A12B9A245B32}" type="sibTrans" cxnId="{5E9383EA-C337-4B57-8D49-2C2F65B10315}">
      <dgm:prSet/>
      <dgm:spPr/>
      <dgm:t>
        <a:bodyPr/>
        <a:lstStyle/>
        <a:p>
          <a:endParaRPr lang="en-US"/>
        </a:p>
      </dgm:t>
    </dgm:pt>
    <dgm:pt modelId="{4874B486-74DE-40A2-86AC-471DF5303A50}">
      <dgm:prSet/>
      <dgm:spPr/>
      <dgm:t>
        <a:bodyPr/>
        <a:lstStyle/>
        <a:p>
          <a:pPr>
            <a:defRPr cap="all"/>
          </a:pPr>
          <a:r>
            <a:rPr lang="en-US"/>
            <a:t>Assignments</a:t>
          </a:r>
        </a:p>
      </dgm:t>
    </dgm:pt>
    <dgm:pt modelId="{FFE9C67F-C007-4D7B-A0BC-07751FF4CAE2}" type="parTrans" cxnId="{CE1E1594-FA27-4A6F-B375-226A4D989815}">
      <dgm:prSet/>
      <dgm:spPr/>
      <dgm:t>
        <a:bodyPr/>
        <a:lstStyle/>
        <a:p>
          <a:endParaRPr lang="en-US"/>
        </a:p>
      </dgm:t>
    </dgm:pt>
    <dgm:pt modelId="{05B5DCB6-E0B4-4704-8433-D649DF52781A}" type="sibTrans" cxnId="{CE1E1594-FA27-4A6F-B375-226A4D989815}">
      <dgm:prSet/>
      <dgm:spPr/>
      <dgm:t>
        <a:bodyPr/>
        <a:lstStyle/>
        <a:p>
          <a:endParaRPr lang="en-US"/>
        </a:p>
      </dgm:t>
    </dgm:pt>
    <dgm:pt modelId="{4B7C9FA0-8A26-46A7-9D7F-EA7B7F43B57E}" type="pres">
      <dgm:prSet presAssocID="{A4B1B64D-69E9-4201-9629-C73A9CF41A8F}" presName="root" presStyleCnt="0">
        <dgm:presLayoutVars>
          <dgm:dir/>
          <dgm:resizeHandles val="exact"/>
        </dgm:presLayoutVars>
      </dgm:prSet>
      <dgm:spPr/>
    </dgm:pt>
    <dgm:pt modelId="{CB622222-C294-4390-B669-B787221D769F}" type="pres">
      <dgm:prSet presAssocID="{685E586B-7F06-427C-AB21-37BCECB72518}" presName="compNode" presStyleCnt="0"/>
      <dgm:spPr/>
    </dgm:pt>
    <dgm:pt modelId="{4C737CA7-AE30-4C36-80CF-52AD44B208A0}" type="pres">
      <dgm:prSet presAssocID="{685E586B-7F06-427C-AB21-37BCECB72518}" presName="iconBgRect" presStyleLbl="bgShp" presStyleIdx="0" presStyleCnt="5"/>
      <dgm:spPr/>
    </dgm:pt>
    <dgm:pt modelId="{BF5FFF1A-EDA0-4D23-B385-A42AAD818DBC}" type="pres">
      <dgm:prSet presAssocID="{685E586B-7F06-427C-AB21-37BCECB725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620FE6B-220E-4EE6-8BFC-1B343530DF48}" type="pres">
      <dgm:prSet presAssocID="{685E586B-7F06-427C-AB21-37BCECB72518}" presName="spaceRect" presStyleCnt="0"/>
      <dgm:spPr/>
    </dgm:pt>
    <dgm:pt modelId="{AD4801EE-6937-4A80-9BC1-0DBDC3FC6622}" type="pres">
      <dgm:prSet presAssocID="{685E586B-7F06-427C-AB21-37BCECB72518}" presName="textRect" presStyleLbl="revTx" presStyleIdx="0" presStyleCnt="5">
        <dgm:presLayoutVars>
          <dgm:chMax val="1"/>
          <dgm:chPref val="1"/>
        </dgm:presLayoutVars>
      </dgm:prSet>
      <dgm:spPr/>
    </dgm:pt>
    <dgm:pt modelId="{FF171A1C-B12D-43E8-A256-61F4822F3367}" type="pres">
      <dgm:prSet presAssocID="{AD2459DE-4442-431D-9636-7F7CCDE8C747}" presName="sibTrans" presStyleCnt="0"/>
      <dgm:spPr/>
    </dgm:pt>
    <dgm:pt modelId="{77A918D7-9EF0-428A-9786-B8A5CF90C0C1}" type="pres">
      <dgm:prSet presAssocID="{84EFEC39-B442-4CB0-AF3C-FDB1DA797D61}" presName="compNode" presStyleCnt="0"/>
      <dgm:spPr/>
    </dgm:pt>
    <dgm:pt modelId="{508C5A96-EB3C-46B1-A018-C7543DB31A64}" type="pres">
      <dgm:prSet presAssocID="{84EFEC39-B442-4CB0-AF3C-FDB1DA797D61}" presName="iconBgRect" presStyleLbl="bgShp" presStyleIdx="1" presStyleCnt="5"/>
      <dgm:spPr/>
    </dgm:pt>
    <dgm:pt modelId="{ECAE7FCC-6CCA-4835-A480-9AFDA5CE9EA4}" type="pres">
      <dgm:prSet presAssocID="{84EFEC39-B442-4CB0-AF3C-FDB1DA797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FC230CC8-729C-4D7A-AF17-1700F5166BD7}" type="pres">
      <dgm:prSet presAssocID="{84EFEC39-B442-4CB0-AF3C-FDB1DA797D61}" presName="spaceRect" presStyleCnt="0"/>
      <dgm:spPr/>
    </dgm:pt>
    <dgm:pt modelId="{8638DCC9-C7AF-4C2F-9B11-3C9D78C8E808}" type="pres">
      <dgm:prSet presAssocID="{84EFEC39-B442-4CB0-AF3C-FDB1DA797D61}" presName="textRect" presStyleLbl="revTx" presStyleIdx="1" presStyleCnt="5">
        <dgm:presLayoutVars>
          <dgm:chMax val="1"/>
          <dgm:chPref val="1"/>
        </dgm:presLayoutVars>
      </dgm:prSet>
      <dgm:spPr/>
    </dgm:pt>
    <dgm:pt modelId="{D0DF61BA-6D36-4E54-AEA7-B9A4BC2F9022}" type="pres">
      <dgm:prSet presAssocID="{9A71A6A3-EC84-4B9C-9063-66F669CCA0AE}" presName="sibTrans" presStyleCnt="0"/>
      <dgm:spPr/>
    </dgm:pt>
    <dgm:pt modelId="{3F1305B4-28F3-496E-AC6B-5F9AF449BF12}" type="pres">
      <dgm:prSet presAssocID="{46899CCB-6C37-47E4-9CC0-333B6CF834FB}" presName="compNode" presStyleCnt="0"/>
      <dgm:spPr/>
    </dgm:pt>
    <dgm:pt modelId="{3CF06E8E-16FD-43E7-A5A1-15FD254F0413}" type="pres">
      <dgm:prSet presAssocID="{46899CCB-6C37-47E4-9CC0-333B6CF834FB}" presName="iconBgRect" presStyleLbl="bgShp" presStyleIdx="2" presStyleCnt="5"/>
      <dgm:spPr/>
    </dgm:pt>
    <dgm:pt modelId="{CE8DB7A9-D453-4A51-8157-404D7E20022C}" type="pres">
      <dgm:prSet presAssocID="{46899CCB-6C37-47E4-9CC0-333B6CF834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7A19AF-0256-4506-8FA8-B84AC1000511}" type="pres">
      <dgm:prSet presAssocID="{46899CCB-6C37-47E4-9CC0-333B6CF834FB}" presName="spaceRect" presStyleCnt="0"/>
      <dgm:spPr/>
    </dgm:pt>
    <dgm:pt modelId="{A15296EF-8252-4B2A-8C95-54827A766AFD}" type="pres">
      <dgm:prSet presAssocID="{46899CCB-6C37-47E4-9CC0-333B6CF834FB}" presName="textRect" presStyleLbl="revTx" presStyleIdx="2" presStyleCnt="5">
        <dgm:presLayoutVars>
          <dgm:chMax val="1"/>
          <dgm:chPref val="1"/>
        </dgm:presLayoutVars>
      </dgm:prSet>
      <dgm:spPr/>
    </dgm:pt>
    <dgm:pt modelId="{66A45084-973D-41CF-B56E-6DC7D8143F6E}" type="pres">
      <dgm:prSet presAssocID="{FC519423-BFBA-4479-B8B9-D28A5EB2C8A3}" presName="sibTrans" presStyleCnt="0"/>
      <dgm:spPr/>
    </dgm:pt>
    <dgm:pt modelId="{96DA39D3-037F-4EB9-98AC-4999565D7AA8}" type="pres">
      <dgm:prSet presAssocID="{15808E05-00CC-4940-B532-DC4A86E7A55A}" presName="compNode" presStyleCnt="0"/>
      <dgm:spPr/>
    </dgm:pt>
    <dgm:pt modelId="{CD74DFEA-6CA0-45A0-9EB0-BCEC583642A8}" type="pres">
      <dgm:prSet presAssocID="{15808E05-00CC-4940-B532-DC4A86E7A55A}" presName="iconBgRect" presStyleLbl="bgShp" presStyleIdx="3" presStyleCnt="5"/>
      <dgm:spPr/>
    </dgm:pt>
    <dgm:pt modelId="{C268DBFD-B5B6-44EA-B8BA-B9A5FC33FF6C}" type="pres">
      <dgm:prSet presAssocID="{15808E05-00CC-4940-B532-DC4A86E7A5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2A54DF0-4387-4B76-B717-9DBC5A301B3D}" type="pres">
      <dgm:prSet presAssocID="{15808E05-00CC-4940-B532-DC4A86E7A55A}" presName="spaceRect" presStyleCnt="0"/>
      <dgm:spPr/>
    </dgm:pt>
    <dgm:pt modelId="{BC86701D-6DF0-4FDC-8CC7-F87D1CABF0E7}" type="pres">
      <dgm:prSet presAssocID="{15808E05-00CC-4940-B532-DC4A86E7A55A}" presName="textRect" presStyleLbl="revTx" presStyleIdx="3" presStyleCnt="5">
        <dgm:presLayoutVars>
          <dgm:chMax val="1"/>
          <dgm:chPref val="1"/>
        </dgm:presLayoutVars>
      </dgm:prSet>
      <dgm:spPr/>
    </dgm:pt>
    <dgm:pt modelId="{007FE531-E73A-4154-932A-D5B14B1D8C77}" type="pres">
      <dgm:prSet presAssocID="{57271433-2AB5-498C-B269-A12B9A245B32}" presName="sibTrans" presStyleCnt="0"/>
      <dgm:spPr/>
    </dgm:pt>
    <dgm:pt modelId="{8FD5F012-6983-446B-BAB3-78BF54B50891}" type="pres">
      <dgm:prSet presAssocID="{4874B486-74DE-40A2-86AC-471DF5303A50}" presName="compNode" presStyleCnt="0"/>
      <dgm:spPr/>
    </dgm:pt>
    <dgm:pt modelId="{B81DE7AD-391F-4911-AE16-2E3D026EC79E}" type="pres">
      <dgm:prSet presAssocID="{4874B486-74DE-40A2-86AC-471DF5303A50}" presName="iconBgRect" presStyleLbl="bgShp" presStyleIdx="4" presStyleCnt="5"/>
      <dgm:spPr/>
    </dgm:pt>
    <dgm:pt modelId="{DF52646E-8C0A-4BBB-8A90-967275DF2B55}" type="pres">
      <dgm:prSet presAssocID="{4874B486-74DE-40A2-86AC-471DF5303A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20DD280-67E6-4FED-B865-AFF9F8AE4C7C}" type="pres">
      <dgm:prSet presAssocID="{4874B486-74DE-40A2-86AC-471DF5303A50}" presName="spaceRect" presStyleCnt="0"/>
      <dgm:spPr/>
    </dgm:pt>
    <dgm:pt modelId="{4096D833-95D7-4F4D-BA0D-CF9F1DA4E85B}" type="pres">
      <dgm:prSet presAssocID="{4874B486-74DE-40A2-86AC-471DF5303A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20A284E-7B53-43DB-A89F-EA50A6A44AF4}" type="presOf" srcId="{685E586B-7F06-427C-AB21-37BCECB72518}" destId="{AD4801EE-6937-4A80-9BC1-0DBDC3FC6622}" srcOrd="0" destOrd="0" presId="urn:microsoft.com/office/officeart/2018/5/layout/IconCircleLabelList"/>
    <dgm:cxn modelId="{6A03CB4F-1728-45DC-BF41-3D71DB4407DB}" srcId="{A4B1B64D-69E9-4201-9629-C73A9CF41A8F}" destId="{84EFEC39-B442-4CB0-AF3C-FDB1DA797D61}" srcOrd="1" destOrd="0" parTransId="{4556A8C7-14ED-4450-82EA-167FED681487}" sibTransId="{9A71A6A3-EC84-4B9C-9063-66F669CCA0AE}"/>
    <dgm:cxn modelId="{5E3D817B-577B-40C1-99A0-CFEA4F61B9D4}" type="presOf" srcId="{A4B1B64D-69E9-4201-9629-C73A9CF41A8F}" destId="{4B7C9FA0-8A26-46A7-9D7F-EA7B7F43B57E}" srcOrd="0" destOrd="0" presId="urn:microsoft.com/office/officeart/2018/5/layout/IconCircleLabelList"/>
    <dgm:cxn modelId="{CE1E1594-FA27-4A6F-B375-226A4D989815}" srcId="{A4B1B64D-69E9-4201-9629-C73A9CF41A8F}" destId="{4874B486-74DE-40A2-86AC-471DF5303A50}" srcOrd="4" destOrd="0" parTransId="{FFE9C67F-C007-4D7B-A0BC-07751FF4CAE2}" sibTransId="{05B5DCB6-E0B4-4704-8433-D649DF52781A}"/>
    <dgm:cxn modelId="{CA653599-CC2C-4ABA-92C8-44D9EB5E5F95}" type="presOf" srcId="{46899CCB-6C37-47E4-9CC0-333B6CF834FB}" destId="{A15296EF-8252-4B2A-8C95-54827A766AFD}" srcOrd="0" destOrd="0" presId="urn:microsoft.com/office/officeart/2018/5/layout/IconCircleLabelList"/>
    <dgm:cxn modelId="{53C2A09A-9FDF-43CB-9994-9683F2A80D8A}" srcId="{A4B1B64D-69E9-4201-9629-C73A9CF41A8F}" destId="{685E586B-7F06-427C-AB21-37BCECB72518}" srcOrd="0" destOrd="0" parTransId="{574A9184-2ABB-4AEF-A758-B19E92D40E58}" sibTransId="{AD2459DE-4442-431D-9636-7F7CCDE8C747}"/>
    <dgm:cxn modelId="{01B2D5B2-72F9-4EA1-9FA5-AB2DFEAF8C14}" srcId="{A4B1B64D-69E9-4201-9629-C73A9CF41A8F}" destId="{46899CCB-6C37-47E4-9CC0-333B6CF834FB}" srcOrd="2" destOrd="0" parTransId="{30E62B43-16CF-442D-BAB3-5CCB110A7490}" sibTransId="{FC519423-BFBA-4479-B8B9-D28A5EB2C8A3}"/>
    <dgm:cxn modelId="{890DC3D8-61C5-4AE4-88C4-07C3021167EB}" type="presOf" srcId="{4874B486-74DE-40A2-86AC-471DF5303A50}" destId="{4096D833-95D7-4F4D-BA0D-CF9F1DA4E85B}" srcOrd="0" destOrd="0" presId="urn:microsoft.com/office/officeart/2018/5/layout/IconCircleLabelList"/>
    <dgm:cxn modelId="{7FCCD2DC-EBEC-4A60-BBDD-46C101556117}" type="presOf" srcId="{84EFEC39-B442-4CB0-AF3C-FDB1DA797D61}" destId="{8638DCC9-C7AF-4C2F-9B11-3C9D78C8E808}" srcOrd="0" destOrd="0" presId="urn:microsoft.com/office/officeart/2018/5/layout/IconCircleLabelList"/>
    <dgm:cxn modelId="{5E9383EA-C337-4B57-8D49-2C2F65B10315}" srcId="{A4B1B64D-69E9-4201-9629-C73A9CF41A8F}" destId="{15808E05-00CC-4940-B532-DC4A86E7A55A}" srcOrd="3" destOrd="0" parTransId="{2845346A-DC07-4BCC-A7B9-2D25748205A7}" sibTransId="{57271433-2AB5-498C-B269-A12B9A245B32}"/>
    <dgm:cxn modelId="{B8D3C5FF-8854-4993-A5CB-DFF77A2D90CD}" type="presOf" srcId="{15808E05-00CC-4940-B532-DC4A86E7A55A}" destId="{BC86701D-6DF0-4FDC-8CC7-F87D1CABF0E7}" srcOrd="0" destOrd="0" presId="urn:microsoft.com/office/officeart/2018/5/layout/IconCircleLabelList"/>
    <dgm:cxn modelId="{67078BCD-C051-445E-8F6C-6690321640FA}" type="presParOf" srcId="{4B7C9FA0-8A26-46A7-9D7F-EA7B7F43B57E}" destId="{CB622222-C294-4390-B669-B787221D769F}" srcOrd="0" destOrd="0" presId="urn:microsoft.com/office/officeart/2018/5/layout/IconCircleLabelList"/>
    <dgm:cxn modelId="{2A2D0BFA-30BF-42C1-971C-F0F1BA9FBA20}" type="presParOf" srcId="{CB622222-C294-4390-B669-B787221D769F}" destId="{4C737CA7-AE30-4C36-80CF-52AD44B208A0}" srcOrd="0" destOrd="0" presId="urn:microsoft.com/office/officeart/2018/5/layout/IconCircleLabelList"/>
    <dgm:cxn modelId="{E1793784-FCE3-4B8C-B5A5-FABCAF33E88D}" type="presParOf" srcId="{CB622222-C294-4390-B669-B787221D769F}" destId="{BF5FFF1A-EDA0-4D23-B385-A42AAD818DBC}" srcOrd="1" destOrd="0" presId="urn:microsoft.com/office/officeart/2018/5/layout/IconCircleLabelList"/>
    <dgm:cxn modelId="{54ACE09E-1DFC-45DD-8F10-F39CFADB4792}" type="presParOf" srcId="{CB622222-C294-4390-B669-B787221D769F}" destId="{9620FE6B-220E-4EE6-8BFC-1B343530DF48}" srcOrd="2" destOrd="0" presId="urn:microsoft.com/office/officeart/2018/5/layout/IconCircleLabelList"/>
    <dgm:cxn modelId="{A1BD5572-9EFA-49F9-8357-4BCFCAF8CD35}" type="presParOf" srcId="{CB622222-C294-4390-B669-B787221D769F}" destId="{AD4801EE-6937-4A80-9BC1-0DBDC3FC6622}" srcOrd="3" destOrd="0" presId="urn:microsoft.com/office/officeart/2018/5/layout/IconCircleLabelList"/>
    <dgm:cxn modelId="{822F85DD-41C1-479F-A49C-AA1BD45AA495}" type="presParOf" srcId="{4B7C9FA0-8A26-46A7-9D7F-EA7B7F43B57E}" destId="{FF171A1C-B12D-43E8-A256-61F4822F3367}" srcOrd="1" destOrd="0" presId="urn:microsoft.com/office/officeart/2018/5/layout/IconCircleLabelList"/>
    <dgm:cxn modelId="{172020DC-5101-478F-83ED-D49F71380573}" type="presParOf" srcId="{4B7C9FA0-8A26-46A7-9D7F-EA7B7F43B57E}" destId="{77A918D7-9EF0-428A-9786-B8A5CF90C0C1}" srcOrd="2" destOrd="0" presId="urn:microsoft.com/office/officeart/2018/5/layout/IconCircleLabelList"/>
    <dgm:cxn modelId="{875FFAD5-DFFB-4ACD-B553-BA8F9E920A1F}" type="presParOf" srcId="{77A918D7-9EF0-428A-9786-B8A5CF90C0C1}" destId="{508C5A96-EB3C-46B1-A018-C7543DB31A64}" srcOrd="0" destOrd="0" presId="urn:microsoft.com/office/officeart/2018/5/layout/IconCircleLabelList"/>
    <dgm:cxn modelId="{1E0BAE8E-E3EB-4EDA-A621-5E1A268F2F67}" type="presParOf" srcId="{77A918D7-9EF0-428A-9786-B8A5CF90C0C1}" destId="{ECAE7FCC-6CCA-4835-A480-9AFDA5CE9EA4}" srcOrd="1" destOrd="0" presId="urn:microsoft.com/office/officeart/2018/5/layout/IconCircleLabelList"/>
    <dgm:cxn modelId="{251B2730-9C03-4832-8A00-1FBDEC468977}" type="presParOf" srcId="{77A918D7-9EF0-428A-9786-B8A5CF90C0C1}" destId="{FC230CC8-729C-4D7A-AF17-1700F5166BD7}" srcOrd="2" destOrd="0" presId="urn:microsoft.com/office/officeart/2018/5/layout/IconCircleLabelList"/>
    <dgm:cxn modelId="{E927EF99-3870-4684-8255-37D0E013DEEF}" type="presParOf" srcId="{77A918D7-9EF0-428A-9786-B8A5CF90C0C1}" destId="{8638DCC9-C7AF-4C2F-9B11-3C9D78C8E808}" srcOrd="3" destOrd="0" presId="urn:microsoft.com/office/officeart/2018/5/layout/IconCircleLabelList"/>
    <dgm:cxn modelId="{185B7EFD-F17A-4E16-BAF8-DE4DE82D80A0}" type="presParOf" srcId="{4B7C9FA0-8A26-46A7-9D7F-EA7B7F43B57E}" destId="{D0DF61BA-6D36-4E54-AEA7-B9A4BC2F9022}" srcOrd="3" destOrd="0" presId="urn:microsoft.com/office/officeart/2018/5/layout/IconCircleLabelList"/>
    <dgm:cxn modelId="{5B56D72F-DED9-436D-ADDC-6CF618051471}" type="presParOf" srcId="{4B7C9FA0-8A26-46A7-9D7F-EA7B7F43B57E}" destId="{3F1305B4-28F3-496E-AC6B-5F9AF449BF12}" srcOrd="4" destOrd="0" presId="urn:microsoft.com/office/officeart/2018/5/layout/IconCircleLabelList"/>
    <dgm:cxn modelId="{6DFB6090-3BD8-432F-BC97-5DFB33E67D92}" type="presParOf" srcId="{3F1305B4-28F3-496E-AC6B-5F9AF449BF12}" destId="{3CF06E8E-16FD-43E7-A5A1-15FD254F0413}" srcOrd="0" destOrd="0" presId="urn:microsoft.com/office/officeart/2018/5/layout/IconCircleLabelList"/>
    <dgm:cxn modelId="{2DE5FE16-3EED-43AD-96EB-D65F122CF32A}" type="presParOf" srcId="{3F1305B4-28F3-496E-AC6B-5F9AF449BF12}" destId="{CE8DB7A9-D453-4A51-8157-404D7E20022C}" srcOrd="1" destOrd="0" presId="urn:microsoft.com/office/officeart/2018/5/layout/IconCircleLabelList"/>
    <dgm:cxn modelId="{B60AC206-4DE2-4102-B031-B2710ED999A4}" type="presParOf" srcId="{3F1305B4-28F3-496E-AC6B-5F9AF449BF12}" destId="{747A19AF-0256-4506-8FA8-B84AC1000511}" srcOrd="2" destOrd="0" presId="urn:microsoft.com/office/officeart/2018/5/layout/IconCircleLabelList"/>
    <dgm:cxn modelId="{D9B275C1-DCE8-44CB-8593-0336D96BBE60}" type="presParOf" srcId="{3F1305B4-28F3-496E-AC6B-5F9AF449BF12}" destId="{A15296EF-8252-4B2A-8C95-54827A766AFD}" srcOrd="3" destOrd="0" presId="urn:microsoft.com/office/officeart/2018/5/layout/IconCircleLabelList"/>
    <dgm:cxn modelId="{A583EEF6-EDCE-48F2-AE56-FE5CFE50B74C}" type="presParOf" srcId="{4B7C9FA0-8A26-46A7-9D7F-EA7B7F43B57E}" destId="{66A45084-973D-41CF-B56E-6DC7D8143F6E}" srcOrd="5" destOrd="0" presId="urn:microsoft.com/office/officeart/2018/5/layout/IconCircleLabelList"/>
    <dgm:cxn modelId="{62C8AE3F-5DCF-49E4-AA88-E87451F2DB0A}" type="presParOf" srcId="{4B7C9FA0-8A26-46A7-9D7F-EA7B7F43B57E}" destId="{96DA39D3-037F-4EB9-98AC-4999565D7AA8}" srcOrd="6" destOrd="0" presId="urn:microsoft.com/office/officeart/2018/5/layout/IconCircleLabelList"/>
    <dgm:cxn modelId="{64914123-7BC8-4293-9FC1-992CDB8480D5}" type="presParOf" srcId="{96DA39D3-037F-4EB9-98AC-4999565D7AA8}" destId="{CD74DFEA-6CA0-45A0-9EB0-BCEC583642A8}" srcOrd="0" destOrd="0" presId="urn:microsoft.com/office/officeart/2018/5/layout/IconCircleLabelList"/>
    <dgm:cxn modelId="{CD71D2C1-C4F8-425A-9BB3-02FACBA7D3F7}" type="presParOf" srcId="{96DA39D3-037F-4EB9-98AC-4999565D7AA8}" destId="{C268DBFD-B5B6-44EA-B8BA-B9A5FC33FF6C}" srcOrd="1" destOrd="0" presId="urn:microsoft.com/office/officeart/2018/5/layout/IconCircleLabelList"/>
    <dgm:cxn modelId="{B84872B5-3656-40B5-9640-D1F15D0275D3}" type="presParOf" srcId="{96DA39D3-037F-4EB9-98AC-4999565D7AA8}" destId="{A2A54DF0-4387-4B76-B717-9DBC5A301B3D}" srcOrd="2" destOrd="0" presId="urn:microsoft.com/office/officeart/2018/5/layout/IconCircleLabelList"/>
    <dgm:cxn modelId="{1219EE13-683A-47E7-BA3F-67737A6D1B82}" type="presParOf" srcId="{96DA39D3-037F-4EB9-98AC-4999565D7AA8}" destId="{BC86701D-6DF0-4FDC-8CC7-F87D1CABF0E7}" srcOrd="3" destOrd="0" presId="urn:microsoft.com/office/officeart/2018/5/layout/IconCircleLabelList"/>
    <dgm:cxn modelId="{E3C57DAF-DEF8-4E1B-B16A-3CA0F7DAC861}" type="presParOf" srcId="{4B7C9FA0-8A26-46A7-9D7F-EA7B7F43B57E}" destId="{007FE531-E73A-4154-932A-D5B14B1D8C77}" srcOrd="7" destOrd="0" presId="urn:microsoft.com/office/officeart/2018/5/layout/IconCircleLabelList"/>
    <dgm:cxn modelId="{18526D7F-5A70-4919-B752-90E2D511726E}" type="presParOf" srcId="{4B7C9FA0-8A26-46A7-9D7F-EA7B7F43B57E}" destId="{8FD5F012-6983-446B-BAB3-78BF54B50891}" srcOrd="8" destOrd="0" presId="urn:microsoft.com/office/officeart/2018/5/layout/IconCircleLabelList"/>
    <dgm:cxn modelId="{EA087926-E283-4631-B85E-D6481CFAAAA6}" type="presParOf" srcId="{8FD5F012-6983-446B-BAB3-78BF54B50891}" destId="{B81DE7AD-391F-4911-AE16-2E3D026EC79E}" srcOrd="0" destOrd="0" presId="urn:microsoft.com/office/officeart/2018/5/layout/IconCircleLabelList"/>
    <dgm:cxn modelId="{D8BFC708-9E63-41F5-9478-0D5FE248CEFA}" type="presParOf" srcId="{8FD5F012-6983-446B-BAB3-78BF54B50891}" destId="{DF52646E-8C0A-4BBB-8A90-967275DF2B55}" srcOrd="1" destOrd="0" presId="urn:microsoft.com/office/officeart/2018/5/layout/IconCircleLabelList"/>
    <dgm:cxn modelId="{518B868D-C4EC-4B73-9EF0-88670891B98B}" type="presParOf" srcId="{8FD5F012-6983-446B-BAB3-78BF54B50891}" destId="{720DD280-67E6-4FED-B865-AFF9F8AE4C7C}" srcOrd="2" destOrd="0" presId="urn:microsoft.com/office/officeart/2018/5/layout/IconCircleLabelList"/>
    <dgm:cxn modelId="{85778333-E047-4DAA-ACDF-58C17D9993BF}" type="presParOf" srcId="{8FD5F012-6983-446B-BAB3-78BF54B50891}" destId="{4096D833-95D7-4F4D-BA0D-CF9F1DA4E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6111E95-744E-4A9A-9645-1502F88FCAAF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E66D8D-21AF-4B87-98D9-C3D2A543DB9C}">
      <dgm:prSet/>
      <dgm:spPr/>
      <dgm:t>
        <a:bodyPr/>
        <a:lstStyle/>
        <a:p>
          <a:r>
            <a:rPr lang="en-US"/>
            <a:t>VOLUME command in Dockerfile</a:t>
          </a:r>
        </a:p>
      </dgm:t>
    </dgm:pt>
    <dgm:pt modelId="{1A778D1D-A6FC-4AFF-8093-8768C7EE630C}" type="parTrans" cxnId="{4DDDAC99-E756-4E03-BB4D-3AA9BD616A8D}">
      <dgm:prSet/>
      <dgm:spPr/>
      <dgm:t>
        <a:bodyPr/>
        <a:lstStyle/>
        <a:p>
          <a:endParaRPr lang="en-US"/>
        </a:p>
      </dgm:t>
    </dgm:pt>
    <dgm:pt modelId="{3D146B66-3D78-47D8-B3DD-1D2FBE2E0596}" type="sibTrans" cxnId="{4DDDAC99-E756-4E03-BB4D-3AA9BD616A8D}">
      <dgm:prSet/>
      <dgm:spPr/>
      <dgm:t>
        <a:bodyPr/>
        <a:lstStyle/>
        <a:p>
          <a:endParaRPr lang="en-US"/>
        </a:p>
      </dgm:t>
    </dgm:pt>
    <dgm:pt modelId="{389AB10F-EA38-4C1C-9B63-D831F3C1945D}">
      <dgm:prSet/>
      <dgm:spPr/>
      <dgm:t>
        <a:bodyPr/>
        <a:lstStyle/>
        <a:p>
          <a:r>
            <a:rPr lang="en-US"/>
            <a:t>Also override with docker run -v /path/in/container</a:t>
          </a:r>
        </a:p>
      </dgm:t>
    </dgm:pt>
    <dgm:pt modelId="{27029C86-C11D-4B49-9261-3F3E089CD8EC}" type="parTrans" cxnId="{929B6814-A955-4F3C-B77C-0A6124135EE8}">
      <dgm:prSet/>
      <dgm:spPr/>
      <dgm:t>
        <a:bodyPr/>
        <a:lstStyle/>
        <a:p>
          <a:endParaRPr lang="en-US"/>
        </a:p>
      </dgm:t>
    </dgm:pt>
    <dgm:pt modelId="{334935F5-95C5-4841-A863-D013278B357F}" type="sibTrans" cxnId="{929B6814-A955-4F3C-B77C-0A6124135EE8}">
      <dgm:prSet/>
      <dgm:spPr/>
      <dgm:t>
        <a:bodyPr/>
        <a:lstStyle/>
        <a:p>
          <a:endParaRPr lang="en-US"/>
        </a:p>
      </dgm:t>
    </dgm:pt>
    <dgm:pt modelId="{69097010-F0A6-4240-80C7-24D2853C16F5}">
      <dgm:prSet/>
      <dgm:spPr/>
      <dgm:t>
        <a:bodyPr/>
        <a:lstStyle/>
        <a:p>
          <a:r>
            <a:rPr lang="en-US"/>
            <a:t>Bypasses Union File System and stores in alt location on host</a:t>
          </a:r>
        </a:p>
      </dgm:t>
    </dgm:pt>
    <dgm:pt modelId="{C61FF6C2-B84C-4A4D-A87E-75A77DEBC4F7}" type="parTrans" cxnId="{BFAEC889-C9D2-4000-A8B1-393875537E44}">
      <dgm:prSet/>
      <dgm:spPr/>
      <dgm:t>
        <a:bodyPr/>
        <a:lstStyle/>
        <a:p>
          <a:endParaRPr lang="en-US"/>
        </a:p>
      </dgm:t>
    </dgm:pt>
    <dgm:pt modelId="{C01131BF-2B42-414C-AECA-DE43F0B284C2}" type="sibTrans" cxnId="{BFAEC889-C9D2-4000-A8B1-393875537E44}">
      <dgm:prSet/>
      <dgm:spPr/>
      <dgm:t>
        <a:bodyPr/>
        <a:lstStyle/>
        <a:p>
          <a:endParaRPr lang="en-US"/>
        </a:p>
      </dgm:t>
    </dgm:pt>
    <dgm:pt modelId="{B903A933-0554-4CD7-BA0D-A5B58B54FE06}">
      <dgm:prSet/>
      <dgm:spPr/>
      <dgm:t>
        <a:bodyPr/>
        <a:lstStyle/>
        <a:p>
          <a:r>
            <a:rPr lang="en-US"/>
            <a:t>Includes it's own management commands under docker</a:t>
          </a:r>
        </a:p>
      </dgm:t>
    </dgm:pt>
    <dgm:pt modelId="{877A3F22-F5DF-44A2-A8C3-5A993CE494BE}" type="parTrans" cxnId="{6D9F4F96-09CF-406A-9025-54D3A9C634A0}">
      <dgm:prSet/>
      <dgm:spPr/>
      <dgm:t>
        <a:bodyPr/>
        <a:lstStyle/>
        <a:p>
          <a:endParaRPr lang="en-US"/>
        </a:p>
      </dgm:t>
    </dgm:pt>
    <dgm:pt modelId="{C9EA6673-F147-49FF-8D76-0E6E565031EE}" type="sibTrans" cxnId="{6D9F4F96-09CF-406A-9025-54D3A9C634A0}">
      <dgm:prSet/>
      <dgm:spPr/>
      <dgm:t>
        <a:bodyPr/>
        <a:lstStyle/>
        <a:p>
          <a:endParaRPr lang="en-US"/>
        </a:p>
      </dgm:t>
    </dgm:pt>
    <dgm:pt modelId="{C4E15B30-3753-4E93-9162-316B114CCCBE}">
      <dgm:prSet/>
      <dgm:spPr/>
      <dgm:t>
        <a:bodyPr/>
        <a:lstStyle/>
        <a:p>
          <a:r>
            <a:rPr lang="en-US"/>
            <a:t>Connect to none, one, or multiple containers at once</a:t>
          </a:r>
        </a:p>
      </dgm:t>
    </dgm:pt>
    <dgm:pt modelId="{EC2AE9ED-FD37-4606-9FFD-D57D857D199F}" type="parTrans" cxnId="{9AFE7DE7-715C-4FB2-8A73-2467AFC8E97C}">
      <dgm:prSet/>
      <dgm:spPr/>
      <dgm:t>
        <a:bodyPr/>
        <a:lstStyle/>
        <a:p>
          <a:endParaRPr lang="en-US"/>
        </a:p>
      </dgm:t>
    </dgm:pt>
    <dgm:pt modelId="{4943BE24-4EB7-49B2-8E7A-AC1F801DE142}" type="sibTrans" cxnId="{9AFE7DE7-715C-4FB2-8A73-2467AFC8E97C}">
      <dgm:prSet/>
      <dgm:spPr/>
      <dgm:t>
        <a:bodyPr/>
        <a:lstStyle/>
        <a:p>
          <a:endParaRPr lang="en-US"/>
        </a:p>
      </dgm:t>
    </dgm:pt>
    <dgm:pt modelId="{56D061C9-D2D3-40CD-9A4A-30EF6D324A9D}">
      <dgm:prSet/>
      <dgm:spPr/>
      <dgm:t>
        <a:bodyPr/>
        <a:lstStyle/>
        <a:p>
          <a:r>
            <a:rPr lang="en-US"/>
            <a:t>Not subject to commit, save, or export commands</a:t>
          </a:r>
        </a:p>
      </dgm:t>
    </dgm:pt>
    <dgm:pt modelId="{A6697783-B7C4-484D-AF07-25A15E997372}" type="parTrans" cxnId="{E2B9F83B-A6DC-47E8-B2CF-8DEB32EEB3C1}">
      <dgm:prSet/>
      <dgm:spPr/>
      <dgm:t>
        <a:bodyPr/>
        <a:lstStyle/>
        <a:p>
          <a:endParaRPr lang="en-US"/>
        </a:p>
      </dgm:t>
    </dgm:pt>
    <dgm:pt modelId="{4F6361D6-E8BB-494C-8A6C-E89859FF3F4C}" type="sibTrans" cxnId="{E2B9F83B-A6DC-47E8-B2CF-8DEB32EEB3C1}">
      <dgm:prSet/>
      <dgm:spPr/>
      <dgm:t>
        <a:bodyPr/>
        <a:lstStyle/>
        <a:p>
          <a:endParaRPr lang="en-US"/>
        </a:p>
      </dgm:t>
    </dgm:pt>
    <dgm:pt modelId="{7D545C07-E01C-4D25-B5AB-89DFA83BD795}">
      <dgm:prSet/>
      <dgm:spPr/>
      <dgm:t>
        <a:bodyPr/>
        <a:lstStyle/>
        <a:p>
          <a:r>
            <a:rPr lang="en-US"/>
            <a:t>By default they only have a unique ID, but you can assign name</a:t>
          </a:r>
        </a:p>
      </dgm:t>
    </dgm:pt>
    <dgm:pt modelId="{9B524E7C-F57E-4944-BA31-3C0F5892D23A}" type="parTrans" cxnId="{BC5E0B65-0285-4696-ABD7-601B87C4B66E}">
      <dgm:prSet/>
      <dgm:spPr/>
      <dgm:t>
        <a:bodyPr/>
        <a:lstStyle/>
        <a:p>
          <a:endParaRPr lang="en-US"/>
        </a:p>
      </dgm:t>
    </dgm:pt>
    <dgm:pt modelId="{819846DF-5A38-476B-BAE3-15EA37B0B949}" type="sibTrans" cxnId="{BC5E0B65-0285-4696-ABD7-601B87C4B66E}">
      <dgm:prSet/>
      <dgm:spPr/>
      <dgm:t>
        <a:bodyPr/>
        <a:lstStyle/>
        <a:p>
          <a:endParaRPr lang="en-US"/>
        </a:p>
      </dgm:t>
    </dgm:pt>
    <dgm:pt modelId="{A03C5852-3A2B-49BB-A0C3-218073B53C27}">
      <dgm:prSet/>
      <dgm:spPr/>
      <dgm:t>
        <a:bodyPr/>
        <a:lstStyle/>
        <a:p>
          <a:r>
            <a:rPr lang="en-US"/>
            <a:t>Then it's a "named volume"</a:t>
          </a:r>
        </a:p>
      </dgm:t>
    </dgm:pt>
    <dgm:pt modelId="{59229768-A6B8-4705-A0FC-A83F179FA693}" type="parTrans" cxnId="{5F2FA9EC-7E8F-4C4F-A78A-0667DDFA661B}">
      <dgm:prSet/>
      <dgm:spPr/>
      <dgm:t>
        <a:bodyPr/>
        <a:lstStyle/>
        <a:p>
          <a:endParaRPr lang="en-US"/>
        </a:p>
      </dgm:t>
    </dgm:pt>
    <dgm:pt modelId="{92E15F50-506F-47A9-9343-1F98BF498E58}" type="sibTrans" cxnId="{5F2FA9EC-7E8F-4C4F-A78A-0667DDFA661B}">
      <dgm:prSet/>
      <dgm:spPr/>
      <dgm:t>
        <a:bodyPr/>
        <a:lstStyle/>
        <a:p>
          <a:endParaRPr lang="en-US"/>
        </a:p>
      </dgm:t>
    </dgm:pt>
    <dgm:pt modelId="{BEE5B7ED-57D4-F043-90C6-638551BD4CF9}" type="pres">
      <dgm:prSet presAssocID="{26111E95-744E-4A9A-9645-1502F88FCAAF}" presName="diagram" presStyleCnt="0">
        <dgm:presLayoutVars>
          <dgm:dir/>
          <dgm:resizeHandles val="exact"/>
        </dgm:presLayoutVars>
      </dgm:prSet>
      <dgm:spPr/>
    </dgm:pt>
    <dgm:pt modelId="{9DE59FF3-3D73-C84E-B847-23122CF3C189}" type="pres">
      <dgm:prSet presAssocID="{63E66D8D-21AF-4B87-98D9-C3D2A543DB9C}" presName="node" presStyleLbl="node1" presStyleIdx="0" presStyleCnt="8">
        <dgm:presLayoutVars>
          <dgm:bulletEnabled val="1"/>
        </dgm:presLayoutVars>
      </dgm:prSet>
      <dgm:spPr/>
    </dgm:pt>
    <dgm:pt modelId="{003EC053-6A15-7C41-84A6-64F8DB0F397D}" type="pres">
      <dgm:prSet presAssocID="{3D146B66-3D78-47D8-B3DD-1D2FBE2E0596}" presName="sibTrans" presStyleCnt="0"/>
      <dgm:spPr/>
    </dgm:pt>
    <dgm:pt modelId="{E5319EBF-9611-644C-BC05-9077737B634C}" type="pres">
      <dgm:prSet presAssocID="{389AB10F-EA38-4C1C-9B63-D831F3C1945D}" presName="node" presStyleLbl="node1" presStyleIdx="1" presStyleCnt="8">
        <dgm:presLayoutVars>
          <dgm:bulletEnabled val="1"/>
        </dgm:presLayoutVars>
      </dgm:prSet>
      <dgm:spPr/>
    </dgm:pt>
    <dgm:pt modelId="{8CC4114C-9546-6745-9B8B-0FAE8CCA3D01}" type="pres">
      <dgm:prSet presAssocID="{334935F5-95C5-4841-A863-D013278B357F}" presName="sibTrans" presStyleCnt="0"/>
      <dgm:spPr/>
    </dgm:pt>
    <dgm:pt modelId="{36B1D01E-7AB3-E740-BF76-B7349C45005C}" type="pres">
      <dgm:prSet presAssocID="{69097010-F0A6-4240-80C7-24D2853C16F5}" presName="node" presStyleLbl="node1" presStyleIdx="2" presStyleCnt="8">
        <dgm:presLayoutVars>
          <dgm:bulletEnabled val="1"/>
        </dgm:presLayoutVars>
      </dgm:prSet>
      <dgm:spPr/>
    </dgm:pt>
    <dgm:pt modelId="{1C6C1205-67E7-6A43-A881-B13F423D5962}" type="pres">
      <dgm:prSet presAssocID="{C01131BF-2B42-414C-AECA-DE43F0B284C2}" presName="sibTrans" presStyleCnt="0"/>
      <dgm:spPr/>
    </dgm:pt>
    <dgm:pt modelId="{A77B5E11-701E-6A46-9344-F5F02CFF1125}" type="pres">
      <dgm:prSet presAssocID="{B903A933-0554-4CD7-BA0D-A5B58B54FE06}" presName="node" presStyleLbl="node1" presStyleIdx="3" presStyleCnt="8">
        <dgm:presLayoutVars>
          <dgm:bulletEnabled val="1"/>
        </dgm:presLayoutVars>
      </dgm:prSet>
      <dgm:spPr/>
    </dgm:pt>
    <dgm:pt modelId="{FE08FBE9-9E4F-3B4E-B4E5-C074C767D5C3}" type="pres">
      <dgm:prSet presAssocID="{C9EA6673-F147-49FF-8D76-0E6E565031EE}" presName="sibTrans" presStyleCnt="0"/>
      <dgm:spPr/>
    </dgm:pt>
    <dgm:pt modelId="{99EC0BC7-00CC-1242-9DE5-12EFE6FD4252}" type="pres">
      <dgm:prSet presAssocID="{C4E15B30-3753-4E93-9162-316B114CCCBE}" presName="node" presStyleLbl="node1" presStyleIdx="4" presStyleCnt="8">
        <dgm:presLayoutVars>
          <dgm:bulletEnabled val="1"/>
        </dgm:presLayoutVars>
      </dgm:prSet>
      <dgm:spPr/>
    </dgm:pt>
    <dgm:pt modelId="{535583B7-7AFF-5745-854C-4975C20AEB28}" type="pres">
      <dgm:prSet presAssocID="{4943BE24-4EB7-49B2-8E7A-AC1F801DE142}" presName="sibTrans" presStyleCnt="0"/>
      <dgm:spPr/>
    </dgm:pt>
    <dgm:pt modelId="{E283CD11-9221-8A44-B0D2-FD54F76410AF}" type="pres">
      <dgm:prSet presAssocID="{56D061C9-D2D3-40CD-9A4A-30EF6D324A9D}" presName="node" presStyleLbl="node1" presStyleIdx="5" presStyleCnt="8">
        <dgm:presLayoutVars>
          <dgm:bulletEnabled val="1"/>
        </dgm:presLayoutVars>
      </dgm:prSet>
      <dgm:spPr/>
    </dgm:pt>
    <dgm:pt modelId="{4A702AC9-236F-3347-95E1-0322DFDFF320}" type="pres">
      <dgm:prSet presAssocID="{4F6361D6-E8BB-494C-8A6C-E89859FF3F4C}" presName="sibTrans" presStyleCnt="0"/>
      <dgm:spPr/>
    </dgm:pt>
    <dgm:pt modelId="{FE26D3F1-34FB-4344-9513-E197388F8C55}" type="pres">
      <dgm:prSet presAssocID="{7D545C07-E01C-4D25-B5AB-89DFA83BD795}" presName="node" presStyleLbl="node1" presStyleIdx="6" presStyleCnt="8">
        <dgm:presLayoutVars>
          <dgm:bulletEnabled val="1"/>
        </dgm:presLayoutVars>
      </dgm:prSet>
      <dgm:spPr/>
    </dgm:pt>
    <dgm:pt modelId="{9080FC5A-9AD7-0245-B21E-1C728E472F3F}" type="pres">
      <dgm:prSet presAssocID="{819846DF-5A38-476B-BAE3-15EA37B0B949}" presName="sibTrans" presStyleCnt="0"/>
      <dgm:spPr/>
    </dgm:pt>
    <dgm:pt modelId="{F6431432-2E27-0B4F-9C37-49AF54EF47B5}" type="pres">
      <dgm:prSet presAssocID="{A03C5852-3A2B-49BB-A0C3-218073B53C27}" presName="node" presStyleLbl="node1" presStyleIdx="7" presStyleCnt="8">
        <dgm:presLayoutVars>
          <dgm:bulletEnabled val="1"/>
        </dgm:presLayoutVars>
      </dgm:prSet>
      <dgm:spPr/>
    </dgm:pt>
  </dgm:ptLst>
  <dgm:cxnLst>
    <dgm:cxn modelId="{B1DB560B-9C7D-6146-BE54-FB45ABBEE6DD}" type="presOf" srcId="{A03C5852-3A2B-49BB-A0C3-218073B53C27}" destId="{F6431432-2E27-0B4F-9C37-49AF54EF47B5}" srcOrd="0" destOrd="0" presId="urn:microsoft.com/office/officeart/2005/8/layout/default"/>
    <dgm:cxn modelId="{929B6814-A955-4F3C-B77C-0A6124135EE8}" srcId="{26111E95-744E-4A9A-9645-1502F88FCAAF}" destId="{389AB10F-EA38-4C1C-9B63-D831F3C1945D}" srcOrd="1" destOrd="0" parTransId="{27029C86-C11D-4B49-9261-3F3E089CD8EC}" sibTransId="{334935F5-95C5-4841-A863-D013278B357F}"/>
    <dgm:cxn modelId="{EA1ABB2A-1275-A748-91A1-C4E879380EAF}" type="presOf" srcId="{389AB10F-EA38-4C1C-9B63-D831F3C1945D}" destId="{E5319EBF-9611-644C-BC05-9077737B634C}" srcOrd="0" destOrd="0" presId="urn:microsoft.com/office/officeart/2005/8/layout/default"/>
    <dgm:cxn modelId="{F9140C2C-F33B-6348-82A3-D85757EB6168}" type="presOf" srcId="{7D545C07-E01C-4D25-B5AB-89DFA83BD795}" destId="{FE26D3F1-34FB-4344-9513-E197388F8C55}" srcOrd="0" destOrd="0" presId="urn:microsoft.com/office/officeart/2005/8/layout/default"/>
    <dgm:cxn modelId="{399F5131-6BE2-904E-9598-C9FDBCC1DF27}" type="presOf" srcId="{56D061C9-D2D3-40CD-9A4A-30EF6D324A9D}" destId="{E283CD11-9221-8A44-B0D2-FD54F76410AF}" srcOrd="0" destOrd="0" presId="urn:microsoft.com/office/officeart/2005/8/layout/default"/>
    <dgm:cxn modelId="{E2B9F83B-A6DC-47E8-B2CF-8DEB32EEB3C1}" srcId="{26111E95-744E-4A9A-9645-1502F88FCAAF}" destId="{56D061C9-D2D3-40CD-9A4A-30EF6D324A9D}" srcOrd="5" destOrd="0" parTransId="{A6697783-B7C4-484D-AF07-25A15E997372}" sibTransId="{4F6361D6-E8BB-494C-8A6C-E89859FF3F4C}"/>
    <dgm:cxn modelId="{AE9D5E64-080B-E149-B1A1-0A538F223C63}" type="presOf" srcId="{26111E95-744E-4A9A-9645-1502F88FCAAF}" destId="{BEE5B7ED-57D4-F043-90C6-638551BD4CF9}" srcOrd="0" destOrd="0" presId="urn:microsoft.com/office/officeart/2005/8/layout/default"/>
    <dgm:cxn modelId="{BC5E0B65-0285-4696-ABD7-601B87C4B66E}" srcId="{26111E95-744E-4A9A-9645-1502F88FCAAF}" destId="{7D545C07-E01C-4D25-B5AB-89DFA83BD795}" srcOrd="6" destOrd="0" parTransId="{9B524E7C-F57E-4944-BA31-3C0F5892D23A}" sibTransId="{819846DF-5A38-476B-BAE3-15EA37B0B949}"/>
    <dgm:cxn modelId="{BFAEC889-C9D2-4000-A8B1-393875537E44}" srcId="{26111E95-744E-4A9A-9645-1502F88FCAAF}" destId="{69097010-F0A6-4240-80C7-24D2853C16F5}" srcOrd="2" destOrd="0" parTransId="{C61FF6C2-B84C-4A4D-A87E-75A77DEBC4F7}" sibTransId="{C01131BF-2B42-414C-AECA-DE43F0B284C2}"/>
    <dgm:cxn modelId="{6D9F4F96-09CF-406A-9025-54D3A9C634A0}" srcId="{26111E95-744E-4A9A-9645-1502F88FCAAF}" destId="{B903A933-0554-4CD7-BA0D-A5B58B54FE06}" srcOrd="3" destOrd="0" parTransId="{877A3F22-F5DF-44A2-A8C3-5A993CE494BE}" sibTransId="{C9EA6673-F147-49FF-8D76-0E6E565031EE}"/>
    <dgm:cxn modelId="{4DDDAC99-E756-4E03-BB4D-3AA9BD616A8D}" srcId="{26111E95-744E-4A9A-9645-1502F88FCAAF}" destId="{63E66D8D-21AF-4B87-98D9-C3D2A543DB9C}" srcOrd="0" destOrd="0" parTransId="{1A778D1D-A6FC-4AFF-8093-8768C7EE630C}" sibTransId="{3D146B66-3D78-47D8-B3DD-1D2FBE2E0596}"/>
    <dgm:cxn modelId="{6B7CD3C8-89BF-EE4E-AB90-DEFA43280C05}" type="presOf" srcId="{C4E15B30-3753-4E93-9162-316B114CCCBE}" destId="{99EC0BC7-00CC-1242-9DE5-12EFE6FD4252}" srcOrd="0" destOrd="0" presId="urn:microsoft.com/office/officeart/2005/8/layout/default"/>
    <dgm:cxn modelId="{B40929D5-F5B8-4A46-A6CF-B3CAD9F709AF}" type="presOf" srcId="{63E66D8D-21AF-4B87-98D9-C3D2A543DB9C}" destId="{9DE59FF3-3D73-C84E-B847-23122CF3C189}" srcOrd="0" destOrd="0" presId="urn:microsoft.com/office/officeart/2005/8/layout/default"/>
    <dgm:cxn modelId="{9AFE7DE7-715C-4FB2-8A73-2467AFC8E97C}" srcId="{26111E95-744E-4A9A-9645-1502F88FCAAF}" destId="{C4E15B30-3753-4E93-9162-316B114CCCBE}" srcOrd="4" destOrd="0" parTransId="{EC2AE9ED-FD37-4606-9FFD-D57D857D199F}" sibTransId="{4943BE24-4EB7-49B2-8E7A-AC1F801DE142}"/>
    <dgm:cxn modelId="{A7A6FAEA-C4EA-9A49-B0BF-EE9EEC6DDD25}" type="presOf" srcId="{B903A933-0554-4CD7-BA0D-A5B58B54FE06}" destId="{A77B5E11-701E-6A46-9344-F5F02CFF1125}" srcOrd="0" destOrd="0" presId="urn:microsoft.com/office/officeart/2005/8/layout/default"/>
    <dgm:cxn modelId="{5F2FA9EC-7E8F-4C4F-A78A-0667DDFA661B}" srcId="{26111E95-744E-4A9A-9645-1502F88FCAAF}" destId="{A03C5852-3A2B-49BB-A0C3-218073B53C27}" srcOrd="7" destOrd="0" parTransId="{59229768-A6B8-4705-A0FC-A83F179FA693}" sibTransId="{92E15F50-506F-47A9-9343-1F98BF498E58}"/>
    <dgm:cxn modelId="{CA781AF8-64AF-A74E-9996-488B8F950633}" type="presOf" srcId="{69097010-F0A6-4240-80C7-24D2853C16F5}" destId="{36B1D01E-7AB3-E740-BF76-B7349C45005C}" srcOrd="0" destOrd="0" presId="urn:microsoft.com/office/officeart/2005/8/layout/default"/>
    <dgm:cxn modelId="{6C92C459-5EAB-F945-ADCA-658C6BCF52D0}" type="presParOf" srcId="{BEE5B7ED-57D4-F043-90C6-638551BD4CF9}" destId="{9DE59FF3-3D73-C84E-B847-23122CF3C189}" srcOrd="0" destOrd="0" presId="urn:microsoft.com/office/officeart/2005/8/layout/default"/>
    <dgm:cxn modelId="{699FC407-868A-7544-BE18-87E9E6FE8C9C}" type="presParOf" srcId="{BEE5B7ED-57D4-F043-90C6-638551BD4CF9}" destId="{003EC053-6A15-7C41-84A6-64F8DB0F397D}" srcOrd="1" destOrd="0" presId="urn:microsoft.com/office/officeart/2005/8/layout/default"/>
    <dgm:cxn modelId="{25628353-835A-EE45-9A76-C90F4139AC57}" type="presParOf" srcId="{BEE5B7ED-57D4-F043-90C6-638551BD4CF9}" destId="{E5319EBF-9611-644C-BC05-9077737B634C}" srcOrd="2" destOrd="0" presId="urn:microsoft.com/office/officeart/2005/8/layout/default"/>
    <dgm:cxn modelId="{1A4661D9-20DC-A84D-A816-D858D0219E9F}" type="presParOf" srcId="{BEE5B7ED-57D4-F043-90C6-638551BD4CF9}" destId="{8CC4114C-9546-6745-9B8B-0FAE8CCA3D01}" srcOrd="3" destOrd="0" presId="urn:microsoft.com/office/officeart/2005/8/layout/default"/>
    <dgm:cxn modelId="{4DE442B7-D744-DD47-8C42-1041A47756F2}" type="presParOf" srcId="{BEE5B7ED-57D4-F043-90C6-638551BD4CF9}" destId="{36B1D01E-7AB3-E740-BF76-B7349C45005C}" srcOrd="4" destOrd="0" presId="urn:microsoft.com/office/officeart/2005/8/layout/default"/>
    <dgm:cxn modelId="{4E16383A-A33A-F94A-A266-ADA1F3DFC577}" type="presParOf" srcId="{BEE5B7ED-57D4-F043-90C6-638551BD4CF9}" destId="{1C6C1205-67E7-6A43-A881-B13F423D5962}" srcOrd="5" destOrd="0" presId="urn:microsoft.com/office/officeart/2005/8/layout/default"/>
    <dgm:cxn modelId="{C28572C6-6681-FC4C-BFBA-62EF499DCF45}" type="presParOf" srcId="{BEE5B7ED-57D4-F043-90C6-638551BD4CF9}" destId="{A77B5E11-701E-6A46-9344-F5F02CFF1125}" srcOrd="6" destOrd="0" presId="urn:microsoft.com/office/officeart/2005/8/layout/default"/>
    <dgm:cxn modelId="{6A444577-11F8-9346-94FB-28AADF689C02}" type="presParOf" srcId="{BEE5B7ED-57D4-F043-90C6-638551BD4CF9}" destId="{FE08FBE9-9E4F-3B4E-B4E5-C074C767D5C3}" srcOrd="7" destOrd="0" presId="urn:microsoft.com/office/officeart/2005/8/layout/default"/>
    <dgm:cxn modelId="{BDF6839B-9384-9643-B327-699352DAA1D2}" type="presParOf" srcId="{BEE5B7ED-57D4-F043-90C6-638551BD4CF9}" destId="{99EC0BC7-00CC-1242-9DE5-12EFE6FD4252}" srcOrd="8" destOrd="0" presId="urn:microsoft.com/office/officeart/2005/8/layout/default"/>
    <dgm:cxn modelId="{A9A4EDCF-52CD-C54D-A106-E2D1093A4DDB}" type="presParOf" srcId="{BEE5B7ED-57D4-F043-90C6-638551BD4CF9}" destId="{535583B7-7AFF-5745-854C-4975C20AEB28}" srcOrd="9" destOrd="0" presId="urn:microsoft.com/office/officeart/2005/8/layout/default"/>
    <dgm:cxn modelId="{15C0781D-6ECC-5345-AAD5-448B2F2EDE80}" type="presParOf" srcId="{BEE5B7ED-57D4-F043-90C6-638551BD4CF9}" destId="{E283CD11-9221-8A44-B0D2-FD54F76410AF}" srcOrd="10" destOrd="0" presId="urn:microsoft.com/office/officeart/2005/8/layout/default"/>
    <dgm:cxn modelId="{50197447-7A07-7645-89D1-232A69EED388}" type="presParOf" srcId="{BEE5B7ED-57D4-F043-90C6-638551BD4CF9}" destId="{4A702AC9-236F-3347-95E1-0322DFDFF320}" srcOrd="11" destOrd="0" presId="urn:microsoft.com/office/officeart/2005/8/layout/default"/>
    <dgm:cxn modelId="{F14F94A7-FF0E-2345-B614-D4825381334B}" type="presParOf" srcId="{BEE5B7ED-57D4-F043-90C6-638551BD4CF9}" destId="{FE26D3F1-34FB-4344-9513-E197388F8C55}" srcOrd="12" destOrd="0" presId="urn:microsoft.com/office/officeart/2005/8/layout/default"/>
    <dgm:cxn modelId="{74A01ED9-F096-9246-95EC-90E8E775A9EF}" type="presParOf" srcId="{BEE5B7ED-57D4-F043-90C6-638551BD4CF9}" destId="{9080FC5A-9AD7-0245-B21E-1C728E472F3F}" srcOrd="13" destOrd="0" presId="urn:microsoft.com/office/officeart/2005/8/layout/default"/>
    <dgm:cxn modelId="{9E4B3EB6-C558-A44F-88D7-107393B597D3}" type="presParOf" srcId="{BEE5B7ED-57D4-F043-90C6-638551BD4CF9}" destId="{F6431432-2E27-0B4F-9C37-49AF54EF47B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83E3882-16B1-4660-B7AF-D84ACB7C97E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1667DD-7296-4ACB-8796-699E0A64ADDC}">
      <dgm:prSet/>
      <dgm:spPr/>
      <dgm:t>
        <a:bodyPr/>
        <a:lstStyle/>
        <a:p>
          <a:r>
            <a:rPr lang="en-US"/>
            <a:t>Database upgrade with containers</a:t>
          </a:r>
        </a:p>
      </dgm:t>
    </dgm:pt>
    <dgm:pt modelId="{C407089D-CCAB-44AA-9B87-33A0502A6762}" type="parTrans" cxnId="{669D82DA-1DD8-4BD6-98C6-F54D4F3D6756}">
      <dgm:prSet/>
      <dgm:spPr/>
      <dgm:t>
        <a:bodyPr/>
        <a:lstStyle/>
        <a:p>
          <a:endParaRPr lang="en-US"/>
        </a:p>
      </dgm:t>
    </dgm:pt>
    <dgm:pt modelId="{24E2A28C-7E6D-42E5-80AB-22E894120C3F}" type="sibTrans" cxnId="{669D82DA-1DD8-4BD6-98C6-F54D4F3D6756}">
      <dgm:prSet/>
      <dgm:spPr/>
      <dgm:t>
        <a:bodyPr/>
        <a:lstStyle/>
        <a:p>
          <a:endParaRPr lang="en-US"/>
        </a:p>
      </dgm:t>
    </dgm:pt>
    <dgm:pt modelId="{4ED4691C-67FC-405D-9A04-A8EE7B934854}">
      <dgm:prSet/>
      <dgm:spPr/>
      <dgm:t>
        <a:bodyPr/>
        <a:lstStyle/>
        <a:p>
          <a:r>
            <a:rPr lang="en-US"/>
            <a:t>Create a postgres container with named volume psql-data  using version 9.6.1</a:t>
          </a:r>
        </a:p>
      </dgm:t>
    </dgm:pt>
    <dgm:pt modelId="{7DC5868F-47E0-427A-840E-40DBEA16E46B}" type="parTrans" cxnId="{1B3E3C5B-E1E4-4194-AC44-3796C9DDF147}">
      <dgm:prSet/>
      <dgm:spPr/>
      <dgm:t>
        <a:bodyPr/>
        <a:lstStyle/>
        <a:p>
          <a:endParaRPr lang="en-US"/>
        </a:p>
      </dgm:t>
    </dgm:pt>
    <dgm:pt modelId="{FA2220D3-0D58-4252-9E47-3F4D548D83A5}" type="sibTrans" cxnId="{1B3E3C5B-E1E4-4194-AC44-3796C9DDF147}">
      <dgm:prSet/>
      <dgm:spPr/>
      <dgm:t>
        <a:bodyPr/>
        <a:lstStyle/>
        <a:p>
          <a:endParaRPr lang="en-US"/>
        </a:p>
      </dgm:t>
    </dgm:pt>
    <dgm:pt modelId="{771C1A9C-EB72-4739-8EF4-C9D0E86D3C51}">
      <dgm:prSet/>
      <dgm:spPr/>
      <dgm:t>
        <a:bodyPr/>
        <a:lstStyle/>
        <a:p>
          <a:r>
            <a:rPr lang="en-US"/>
            <a:t>Use Docker Hub to learn VOLUME path and versions needed to run  it</a:t>
          </a:r>
        </a:p>
      </dgm:t>
    </dgm:pt>
    <dgm:pt modelId="{CABDD691-041E-4D77-B55E-7ADD42FE741A}" type="parTrans" cxnId="{9B785762-5CB5-4B9D-87CD-D7F3630B5AD0}">
      <dgm:prSet/>
      <dgm:spPr/>
      <dgm:t>
        <a:bodyPr/>
        <a:lstStyle/>
        <a:p>
          <a:endParaRPr lang="en-US"/>
        </a:p>
      </dgm:t>
    </dgm:pt>
    <dgm:pt modelId="{BC6D0D73-47D0-43C7-9FA2-328A9E4948FE}" type="sibTrans" cxnId="{9B785762-5CB5-4B9D-87CD-D7F3630B5AD0}">
      <dgm:prSet/>
      <dgm:spPr/>
      <dgm:t>
        <a:bodyPr/>
        <a:lstStyle/>
        <a:p>
          <a:endParaRPr lang="en-US"/>
        </a:p>
      </dgm:t>
    </dgm:pt>
    <dgm:pt modelId="{E3358328-0D1F-4352-926F-76B8E4FFE89E}">
      <dgm:prSet/>
      <dgm:spPr/>
      <dgm:t>
        <a:bodyPr/>
        <a:lstStyle/>
        <a:p>
          <a:r>
            <a:rPr lang="en-US"/>
            <a:t>Check logs, stop container</a:t>
          </a:r>
        </a:p>
      </dgm:t>
    </dgm:pt>
    <dgm:pt modelId="{93ED36E3-FCD5-4CA6-A565-0C3D60D66908}" type="parTrans" cxnId="{25FF939C-97F6-48E9-B3E9-D11A8AA64E63}">
      <dgm:prSet/>
      <dgm:spPr/>
      <dgm:t>
        <a:bodyPr/>
        <a:lstStyle/>
        <a:p>
          <a:endParaRPr lang="en-US"/>
        </a:p>
      </dgm:t>
    </dgm:pt>
    <dgm:pt modelId="{41F4F2CF-7F35-4056-B515-95889BB7C543}" type="sibTrans" cxnId="{25FF939C-97F6-48E9-B3E9-D11A8AA64E63}">
      <dgm:prSet/>
      <dgm:spPr/>
      <dgm:t>
        <a:bodyPr/>
        <a:lstStyle/>
        <a:p>
          <a:endParaRPr lang="en-US"/>
        </a:p>
      </dgm:t>
    </dgm:pt>
    <dgm:pt modelId="{56B1D212-1F72-4A1B-957A-6632DD5D6A8F}">
      <dgm:prSet/>
      <dgm:spPr/>
      <dgm:t>
        <a:bodyPr/>
        <a:lstStyle/>
        <a:p>
          <a:r>
            <a:rPr lang="en-US"/>
            <a:t>Create a new postgres container with same named volume  using 9.6.2</a:t>
          </a:r>
        </a:p>
      </dgm:t>
    </dgm:pt>
    <dgm:pt modelId="{517037A4-04E4-4CD1-AF48-8F44F00CA026}" type="parTrans" cxnId="{0E87F774-778E-4C2F-9681-49AEFDD6C26C}">
      <dgm:prSet/>
      <dgm:spPr/>
      <dgm:t>
        <a:bodyPr/>
        <a:lstStyle/>
        <a:p>
          <a:endParaRPr lang="en-US"/>
        </a:p>
      </dgm:t>
    </dgm:pt>
    <dgm:pt modelId="{1D4820C2-3BDD-46EF-957A-4B04FA62DD25}" type="sibTrans" cxnId="{0E87F774-778E-4C2F-9681-49AEFDD6C26C}">
      <dgm:prSet/>
      <dgm:spPr/>
      <dgm:t>
        <a:bodyPr/>
        <a:lstStyle/>
        <a:p>
          <a:endParaRPr lang="en-US"/>
        </a:p>
      </dgm:t>
    </dgm:pt>
    <dgm:pt modelId="{754310FF-DD9C-40D9-9900-F12DD0360B2A}">
      <dgm:prSet/>
      <dgm:spPr/>
      <dgm:t>
        <a:bodyPr/>
        <a:lstStyle/>
        <a:p>
          <a:r>
            <a:rPr lang="en-US"/>
            <a:t>Check logs to validate</a:t>
          </a:r>
        </a:p>
      </dgm:t>
    </dgm:pt>
    <dgm:pt modelId="{89A58D08-DFF0-4FCB-804B-45A4097AFE61}" type="parTrans" cxnId="{E7804CB7-C3EF-433C-A4AA-5A6E09356E66}">
      <dgm:prSet/>
      <dgm:spPr/>
      <dgm:t>
        <a:bodyPr/>
        <a:lstStyle/>
        <a:p>
          <a:endParaRPr lang="en-US"/>
        </a:p>
      </dgm:t>
    </dgm:pt>
    <dgm:pt modelId="{825A8234-2A88-407C-8A3D-59B6044B5131}" type="sibTrans" cxnId="{E7804CB7-C3EF-433C-A4AA-5A6E09356E66}">
      <dgm:prSet/>
      <dgm:spPr/>
      <dgm:t>
        <a:bodyPr/>
        <a:lstStyle/>
        <a:p>
          <a:endParaRPr lang="en-US"/>
        </a:p>
      </dgm:t>
    </dgm:pt>
    <dgm:pt modelId="{ABCAA1AB-0B5D-42A4-A280-40365C293391}">
      <dgm:prSet/>
      <dgm:spPr/>
      <dgm:t>
        <a:bodyPr/>
        <a:lstStyle/>
        <a:p>
          <a:r>
            <a:rPr lang="en-US"/>
            <a:t>(this only works with patch versions, most SQL DB's require manual commands to upgrade  DB's to major/minor versions, i.e. it's a DB limitation not a container one)</a:t>
          </a:r>
        </a:p>
      </dgm:t>
    </dgm:pt>
    <dgm:pt modelId="{76FA39EE-72C0-4EB9-861C-EE016EBBD722}" type="parTrans" cxnId="{A1EFCB4C-A717-483D-ADD5-01CF21625509}">
      <dgm:prSet/>
      <dgm:spPr/>
      <dgm:t>
        <a:bodyPr/>
        <a:lstStyle/>
        <a:p>
          <a:endParaRPr lang="en-US"/>
        </a:p>
      </dgm:t>
    </dgm:pt>
    <dgm:pt modelId="{BDF334B3-3F1B-4F87-8C59-5F2B74737C7E}" type="sibTrans" cxnId="{A1EFCB4C-A717-483D-ADD5-01CF21625509}">
      <dgm:prSet/>
      <dgm:spPr/>
      <dgm:t>
        <a:bodyPr/>
        <a:lstStyle/>
        <a:p>
          <a:endParaRPr lang="en-US"/>
        </a:p>
      </dgm:t>
    </dgm:pt>
    <dgm:pt modelId="{6D272C8E-C9AC-1248-9736-441623DEC7E9}" type="pres">
      <dgm:prSet presAssocID="{683E3882-16B1-4660-B7AF-D84ACB7C97E8}" presName="linear" presStyleCnt="0">
        <dgm:presLayoutVars>
          <dgm:animLvl val="lvl"/>
          <dgm:resizeHandles val="exact"/>
        </dgm:presLayoutVars>
      </dgm:prSet>
      <dgm:spPr/>
    </dgm:pt>
    <dgm:pt modelId="{7D4D4B77-7669-3840-B927-1965D704F56E}" type="pres">
      <dgm:prSet presAssocID="{831667DD-7296-4ACB-8796-699E0A64ADD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A2215C3-AC23-5342-AECD-4F5297B4244B}" type="pres">
      <dgm:prSet presAssocID="{24E2A28C-7E6D-42E5-80AB-22E894120C3F}" presName="spacer" presStyleCnt="0"/>
      <dgm:spPr/>
    </dgm:pt>
    <dgm:pt modelId="{A123DEC3-7313-114B-A5BC-BEB287507C5E}" type="pres">
      <dgm:prSet presAssocID="{4ED4691C-67FC-405D-9A04-A8EE7B93485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D2C3EC7-BD30-CC4A-B45A-3F94A651D93F}" type="pres">
      <dgm:prSet presAssocID="{FA2220D3-0D58-4252-9E47-3F4D548D83A5}" presName="spacer" presStyleCnt="0"/>
      <dgm:spPr/>
    </dgm:pt>
    <dgm:pt modelId="{FE350954-8238-0643-B6EE-0C1E223F6E00}" type="pres">
      <dgm:prSet presAssocID="{771C1A9C-EB72-4739-8EF4-C9D0E86D3C5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0E8F3C9-92A1-C840-A457-2942472F0E4A}" type="pres">
      <dgm:prSet presAssocID="{BC6D0D73-47D0-43C7-9FA2-328A9E4948FE}" presName="spacer" presStyleCnt="0"/>
      <dgm:spPr/>
    </dgm:pt>
    <dgm:pt modelId="{5013FB21-B800-384D-B529-F09668378F42}" type="pres">
      <dgm:prSet presAssocID="{E3358328-0D1F-4352-926F-76B8E4FFE89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F558EED-AACA-EF46-8215-1CCB7B9BC2A0}" type="pres">
      <dgm:prSet presAssocID="{41F4F2CF-7F35-4056-B515-95889BB7C543}" presName="spacer" presStyleCnt="0"/>
      <dgm:spPr/>
    </dgm:pt>
    <dgm:pt modelId="{615B2A29-D2C6-B340-8255-9F1BC14D656C}" type="pres">
      <dgm:prSet presAssocID="{56B1D212-1F72-4A1B-957A-6632DD5D6A8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26D39E2-44DF-D04F-8EED-8DBF4E86088F}" type="pres">
      <dgm:prSet presAssocID="{1D4820C2-3BDD-46EF-957A-4B04FA62DD25}" presName="spacer" presStyleCnt="0"/>
      <dgm:spPr/>
    </dgm:pt>
    <dgm:pt modelId="{13B7C7F8-1AF8-C14B-B675-22E313937A33}" type="pres">
      <dgm:prSet presAssocID="{754310FF-DD9C-40D9-9900-F12DD0360B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A43E334-0FB7-7F4B-94F4-4E01C004A7BE}" type="pres">
      <dgm:prSet presAssocID="{825A8234-2A88-407C-8A3D-59B6044B5131}" presName="spacer" presStyleCnt="0"/>
      <dgm:spPr/>
    </dgm:pt>
    <dgm:pt modelId="{B6679595-8099-254A-B7BD-2690A01501E4}" type="pres">
      <dgm:prSet presAssocID="{ABCAA1AB-0B5D-42A4-A280-40365C29339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234322D-1264-2F44-A076-85B7D7AE4FDC}" type="presOf" srcId="{771C1A9C-EB72-4739-8EF4-C9D0E86D3C51}" destId="{FE350954-8238-0643-B6EE-0C1E223F6E00}" srcOrd="0" destOrd="0" presId="urn:microsoft.com/office/officeart/2005/8/layout/vList2"/>
    <dgm:cxn modelId="{D4A76141-6FD4-694D-AB4D-DA000AC178D2}" type="presOf" srcId="{831667DD-7296-4ACB-8796-699E0A64ADDC}" destId="{7D4D4B77-7669-3840-B927-1965D704F56E}" srcOrd="0" destOrd="0" presId="urn:microsoft.com/office/officeart/2005/8/layout/vList2"/>
    <dgm:cxn modelId="{B280014C-291E-424B-A5D5-5C7B157996F0}" type="presOf" srcId="{56B1D212-1F72-4A1B-957A-6632DD5D6A8F}" destId="{615B2A29-D2C6-B340-8255-9F1BC14D656C}" srcOrd="0" destOrd="0" presId="urn:microsoft.com/office/officeart/2005/8/layout/vList2"/>
    <dgm:cxn modelId="{A1EFCB4C-A717-483D-ADD5-01CF21625509}" srcId="{683E3882-16B1-4660-B7AF-D84ACB7C97E8}" destId="{ABCAA1AB-0B5D-42A4-A280-40365C293391}" srcOrd="6" destOrd="0" parTransId="{76FA39EE-72C0-4EB9-861C-EE016EBBD722}" sibTransId="{BDF334B3-3F1B-4F87-8C59-5F2B74737C7E}"/>
    <dgm:cxn modelId="{1B3E3C5B-E1E4-4194-AC44-3796C9DDF147}" srcId="{683E3882-16B1-4660-B7AF-D84ACB7C97E8}" destId="{4ED4691C-67FC-405D-9A04-A8EE7B934854}" srcOrd="1" destOrd="0" parTransId="{7DC5868F-47E0-427A-840E-40DBEA16E46B}" sibTransId="{FA2220D3-0D58-4252-9E47-3F4D548D83A5}"/>
    <dgm:cxn modelId="{9B785762-5CB5-4B9D-87CD-D7F3630B5AD0}" srcId="{683E3882-16B1-4660-B7AF-D84ACB7C97E8}" destId="{771C1A9C-EB72-4739-8EF4-C9D0E86D3C51}" srcOrd="2" destOrd="0" parTransId="{CABDD691-041E-4D77-B55E-7ADD42FE741A}" sibTransId="{BC6D0D73-47D0-43C7-9FA2-328A9E4948FE}"/>
    <dgm:cxn modelId="{E731D771-3A88-224F-9E9E-C5B7BDD5EC0E}" type="presOf" srcId="{4ED4691C-67FC-405D-9A04-A8EE7B934854}" destId="{A123DEC3-7313-114B-A5BC-BEB287507C5E}" srcOrd="0" destOrd="0" presId="urn:microsoft.com/office/officeart/2005/8/layout/vList2"/>
    <dgm:cxn modelId="{0E87F774-778E-4C2F-9681-49AEFDD6C26C}" srcId="{683E3882-16B1-4660-B7AF-D84ACB7C97E8}" destId="{56B1D212-1F72-4A1B-957A-6632DD5D6A8F}" srcOrd="4" destOrd="0" parTransId="{517037A4-04E4-4CD1-AF48-8F44F00CA026}" sibTransId="{1D4820C2-3BDD-46EF-957A-4B04FA62DD25}"/>
    <dgm:cxn modelId="{25FF939C-97F6-48E9-B3E9-D11A8AA64E63}" srcId="{683E3882-16B1-4660-B7AF-D84ACB7C97E8}" destId="{E3358328-0D1F-4352-926F-76B8E4FFE89E}" srcOrd="3" destOrd="0" parTransId="{93ED36E3-FCD5-4CA6-A565-0C3D60D66908}" sibTransId="{41F4F2CF-7F35-4056-B515-95889BB7C543}"/>
    <dgm:cxn modelId="{E7804CB7-C3EF-433C-A4AA-5A6E09356E66}" srcId="{683E3882-16B1-4660-B7AF-D84ACB7C97E8}" destId="{754310FF-DD9C-40D9-9900-F12DD0360B2A}" srcOrd="5" destOrd="0" parTransId="{89A58D08-DFF0-4FCB-804B-45A4097AFE61}" sibTransId="{825A8234-2A88-407C-8A3D-59B6044B5131}"/>
    <dgm:cxn modelId="{65191BC0-CCB9-6C4E-A037-4536F9D84BCE}" type="presOf" srcId="{754310FF-DD9C-40D9-9900-F12DD0360B2A}" destId="{13B7C7F8-1AF8-C14B-B675-22E313937A33}" srcOrd="0" destOrd="0" presId="urn:microsoft.com/office/officeart/2005/8/layout/vList2"/>
    <dgm:cxn modelId="{346F1BC3-4528-F94B-A6B6-EB207FAD7E5D}" type="presOf" srcId="{683E3882-16B1-4660-B7AF-D84ACB7C97E8}" destId="{6D272C8E-C9AC-1248-9736-441623DEC7E9}" srcOrd="0" destOrd="0" presId="urn:microsoft.com/office/officeart/2005/8/layout/vList2"/>
    <dgm:cxn modelId="{669D82DA-1DD8-4BD6-98C6-F54D4F3D6756}" srcId="{683E3882-16B1-4660-B7AF-D84ACB7C97E8}" destId="{831667DD-7296-4ACB-8796-699E0A64ADDC}" srcOrd="0" destOrd="0" parTransId="{C407089D-CCAB-44AA-9B87-33A0502A6762}" sibTransId="{24E2A28C-7E6D-42E5-80AB-22E894120C3F}"/>
    <dgm:cxn modelId="{7F4CD9EB-B6BF-AA4B-A160-A87ACCAAE3AE}" type="presOf" srcId="{E3358328-0D1F-4352-926F-76B8E4FFE89E}" destId="{5013FB21-B800-384D-B529-F09668378F42}" srcOrd="0" destOrd="0" presId="urn:microsoft.com/office/officeart/2005/8/layout/vList2"/>
    <dgm:cxn modelId="{49329DF7-2626-E043-B1FC-5D5BE9FB5041}" type="presOf" srcId="{ABCAA1AB-0B5D-42A4-A280-40365C293391}" destId="{B6679595-8099-254A-B7BD-2690A01501E4}" srcOrd="0" destOrd="0" presId="urn:microsoft.com/office/officeart/2005/8/layout/vList2"/>
    <dgm:cxn modelId="{1C020B30-9DD9-9D4A-8EED-DE358A5C6F4F}" type="presParOf" srcId="{6D272C8E-C9AC-1248-9736-441623DEC7E9}" destId="{7D4D4B77-7669-3840-B927-1965D704F56E}" srcOrd="0" destOrd="0" presId="urn:microsoft.com/office/officeart/2005/8/layout/vList2"/>
    <dgm:cxn modelId="{0D4CD35E-5B5B-8D4A-8463-32ABCC8A9A7D}" type="presParOf" srcId="{6D272C8E-C9AC-1248-9736-441623DEC7E9}" destId="{3A2215C3-AC23-5342-AECD-4F5297B4244B}" srcOrd="1" destOrd="0" presId="urn:microsoft.com/office/officeart/2005/8/layout/vList2"/>
    <dgm:cxn modelId="{5FE1F14A-2B83-7448-8822-5A0E920D928F}" type="presParOf" srcId="{6D272C8E-C9AC-1248-9736-441623DEC7E9}" destId="{A123DEC3-7313-114B-A5BC-BEB287507C5E}" srcOrd="2" destOrd="0" presId="urn:microsoft.com/office/officeart/2005/8/layout/vList2"/>
    <dgm:cxn modelId="{337D2083-D2DF-B248-94EF-DAE3D774DCF4}" type="presParOf" srcId="{6D272C8E-C9AC-1248-9736-441623DEC7E9}" destId="{ED2C3EC7-BD30-CC4A-B45A-3F94A651D93F}" srcOrd="3" destOrd="0" presId="urn:microsoft.com/office/officeart/2005/8/layout/vList2"/>
    <dgm:cxn modelId="{6B5CCCF5-F166-6346-A033-6713BB65EF1C}" type="presParOf" srcId="{6D272C8E-C9AC-1248-9736-441623DEC7E9}" destId="{FE350954-8238-0643-B6EE-0C1E223F6E00}" srcOrd="4" destOrd="0" presId="urn:microsoft.com/office/officeart/2005/8/layout/vList2"/>
    <dgm:cxn modelId="{50757240-5472-B84E-A630-AD0704B07C92}" type="presParOf" srcId="{6D272C8E-C9AC-1248-9736-441623DEC7E9}" destId="{A0E8F3C9-92A1-C840-A457-2942472F0E4A}" srcOrd="5" destOrd="0" presId="urn:microsoft.com/office/officeart/2005/8/layout/vList2"/>
    <dgm:cxn modelId="{03CD5CE6-B0C3-7547-9541-97ECCBA8CF8B}" type="presParOf" srcId="{6D272C8E-C9AC-1248-9736-441623DEC7E9}" destId="{5013FB21-B800-384D-B529-F09668378F42}" srcOrd="6" destOrd="0" presId="urn:microsoft.com/office/officeart/2005/8/layout/vList2"/>
    <dgm:cxn modelId="{D386550E-62D1-1B45-BA3D-841E9F58FDA9}" type="presParOf" srcId="{6D272C8E-C9AC-1248-9736-441623DEC7E9}" destId="{0F558EED-AACA-EF46-8215-1CCB7B9BC2A0}" srcOrd="7" destOrd="0" presId="urn:microsoft.com/office/officeart/2005/8/layout/vList2"/>
    <dgm:cxn modelId="{70E752E6-94E0-2E48-BE24-8ADC1554055E}" type="presParOf" srcId="{6D272C8E-C9AC-1248-9736-441623DEC7E9}" destId="{615B2A29-D2C6-B340-8255-9F1BC14D656C}" srcOrd="8" destOrd="0" presId="urn:microsoft.com/office/officeart/2005/8/layout/vList2"/>
    <dgm:cxn modelId="{0AB62FE7-CD89-B740-9028-402658A41FFB}" type="presParOf" srcId="{6D272C8E-C9AC-1248-9736-441623DEC7E9}" destId="{D26D39E2-44DF-D04F-8EED-8DBF4E86088F}" srcOrd="9" destOrd="0" presId="urn:microsoft.com/office/officeart/2005/8/layout/vList2"/>
    <dgm:cxn modelId="{C59F0B0E-9096-BD49-950C-3498A489A917}" type="presParOf" srcId="{6D272C8E-C9AC-1248-9736-441623DEC7E9}" destId="{13B7C7F8-1AF8-C14B-B675-22E313937A33}" srcOrd="10" destOrd="0" presId="urn:microsoft.com/office/officeart/2005/8/layout/vList2"/>
    <dgm:cxn modelId="{6FD225DE-8CF0-ED46-9CB4-1FCE2946EB12}" type="presParOf" srcId="{6D272C8E-C9AC-1248-9736-441623DEC7E9}" destId="{1A43E334-0FB7-7F4B-94F4-4E01C004A7BE}" srcOrd="11" destOrd="0" presId="urn:microsoft.com/office/officeart/2005/8/layout/vList2"/>
    <dgm:cxn modelId="{EB1D1941-BFE7-7D4C-B546-00AFD5D077A0}" type="presParOf" srcId="{6D272C8E-C9AC-1248-9736-441623DEC7E9}" destId="{B6679595-8099-254A-B7BD-2690A01501E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348DB71-F241-4F6F-B814-C184B552484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E7DE8B-A30B-42EC-818A-AED9BBCC2052}">
      <dgm:prSet/>
      <dgm:spPr/>
      <dgm:t>
        <a:bodyPr/>
        <a:lstStyle/>
        <a:p>
          <a:r>
            <a:rPr lang="en-US"/>
            <a:t>Use a Jekyll "Static Site Generator" to start a local web server</a:t>
          </a:r>
        </a:p>
      </dgm:t>
    </dgm:pt>
    <dgm:pt modelId="{B2CB51B9-7C5D-46ED-87B2-CE5FEC027E8F}" type="parTrans" cxnId="{C490D917-C9E7-4240-A067-8463C92BA800}">
      <dgm:prSet/>
      <dgm:spPr/>
      <dgm:t>
        <a:bodyPr/>
        <a:lstStyle/>
        <a:p>
          <a:endParaRPr lang="en-US"/>
        </a:p>
      </dgm:t>
    </dgm:pt>
    <dgm:pt modelId="{36F0A26D-991A-4B36-B51C-BDDB637853C2}" type="sibTrans" cxnId="{C490D917-C9E7-4240-A067-8463C92BA800}">
      <dgm:prSet/>
      <dgm:spPr/>
      <dgm:t>
        <a:bodyPr/>
        <a:lstStyle/>
        <a:p>
          <a:endParaRPr lang="en-US"/>
        </a:p>
      </dgm:t>
    </dgm:pt>
    <dgm:pt modelId="{5AB87475-83CD-40F6-B43C-8934A2FC5662}">
      <dgm:prSet/>
      <dgm:spPr/>
      <dgm:t>
        <a:bodyPr/>
        <a:lstStyle/>
        <a:p>
          <a:r>
            <a:rPr lang="en-US"/>
            <a:t>Don't have to be web developer: this is example of bridging the gap  between local file access and apps running in containers</a:t>
          </a:r>
        </a:p>
      </dgm:t>
    </dgm:pt>
    <dgm:pt modelId="{6481803D-DA9E-4731-AD81-677431E61653}" type="parTrans" cxnId="{32A7FDDA-29E2-42EB-9EC8-3668B6B2F5E6}">
      <dgm:prSet/>
      <dgm:spPr/>
      <dgm:t>
        <a:bodyPr/>
        <a:lstStyle/>
        <a:p>
          <a:endParaRPr lang="en-US"/>
        </a:p>
      </dgm:t>
    </dgm:pt>
    <dgm:pt modelId="{30F3F214-A6FA-4222-9CB2-279399796ECE}" type="sibTrans" cxnId="{32A7FDDA-29E2-42EB-9EC8-3668B6B2F5E6}">
      <dgm:prSet/>
      <dgm:spPr/>
      <dgm:t>
        <a:bodyPr/>
        <a:lstStyle/>
        <a:p>
          <a:endParaRPr lang="en-US"/>
        </a:p>
      </dgm:t>
    </dgm:pt>
    <dgm:pt modelId="{71D7A679-D810-41B8-84E1-2BD33AE67E8A}">
      <dgm:prSet/>
      <dgm:spPr/>
      <dgm:t>
        <a:bodyPr/>
        <a:lstStyle/>
        <a:p>
          <a:r>
            <a:rPr lang="en-US"/>
            <a:t>source code is in the course repo under bindmount-sample-1</a:t>
          </a:r>
        </a:p>
      </dgm:t>
    </dgm:pt>
    <dgm:pt modelId="{0B399D8D-D7B4-4D65-96EC-86105F060A62}" type="parTrans" cxnId="{19380968-F10C-4F87-869A-01598A27415D}">
      <dgm:prSet/>
      <dgm:spPr/>
      <dgm:t>
        <a:bodyPr/>
        <a:lstStyle/>
        <a:p>
          <a:endParaRPr lang="en-US"/>
        </a:p>
      </dgm:t>
    </dgm:pt>
    <dgm:pt modelId="{6D268F70-8A85-4EA7-B071-680E885179D1}" type="sibTrans" cxnId="{19380968-F10C-4F87-869A-01598A27415D}">
      <dgm:prSet/>
      <dgm:spPr/>
      <dgm:t>
        <a:bodyPr/>
        <a:lstStyle/>
        <a:p>
          <a:endParaRPr lang="en-US"/>
        </a:p>
      </dgm:t>
    </dgm:pt>
    <dgm:pt modelId="{11C2EB4E-8A09-4374-94D7-7869DC0AF3E9}">
      <dgm:prSet/>
      <dgm:spPr/>
      <dgm:t>
        <a:bodyPr/>
        <a:lstStyle/>
        <a:p>
          <a:r>
            <a:rPr lang="en-US"/>
            <a:t>We edit files with editor on our host using native tools</a:t>
          </a:r>
        </a:p>
      </dgm:t>
    </dgm:pt>
    <dgm:pt modelId="{6A89A58D-2DFC-430F-9B83-931C248CB401}" type="parTrans" cxnId="{426902D7-C8C8-4447-854D-D935E53A602A}">
      <dgm:prSet/>
      <dgm:spPr/>
      <dgm:t>
        <a:bodyPr/>
        <a:lstStyle/>
        <a:p>
          <a:endParaRPr lang="en-US"/>
        </a:p>
      </dgm:t>
    </dgm:pt>
    <dgm:pt modelId="{8C1A248C-3227-441F-90E9-72FEDD845663}" type="sibTrans" cxnId="{426902D7-C8C8-4447-854D-D935E53A602A}">
      <dgm:prSet/>
      <dgm:spPr/>
      <dgm:t>
        <a:bodyPr/>
        <a:lstStyle/>
        <a:p>
          <a:endParaRPr lang="en-US"/>
        </a:p>
      </dgm:t>
    </dgm:pt>
    <dgm:pt modelId="{2801010E-DFF0-43FE-BC30-A44664CC8035}">
      <dgm:prSet/>
      <dgm:spPr/>
      <dgm:t>
        <a:bodyPr/>
        <a:lstStyle/>
        <a:p>
          <a:r>
            <a:rPr lang="en-US"/>
            <a:t>Container detects changes with host files and updates web server</a:t>
          </a:r>
        </a:p>
      </dgm:t>
    </dgm:pt>
    <dgm:pt modelId="{5A6668D4-24F8-418C-9D75-1F7C9021844E}" type="parTrans" cxnId="{48C8C1ED-13A4-44C7-8399-6B789D4834FF}">
      <dgm:prSet/>
      <dgm:spPr/>
      <dgm:t>
        <a:bodyPr/>
        <a:lstStyle/>
        <a:p>
          <a:endParaRPr lang="en-US"/>
        </a:p>
      </dgm:t>
    </dgm:pt>
    <dgm:pt modelId="{475A8F2C-56DF-4CE5-A27B-CB26EBA84E59}" type="sibTrans" cxnId="{48C8C1ED-13A4-44C7-8399-6B789D4834FF}">
      <dgm:prSet/>
      <dgm:spPr/>
      <dgm:t>
        <a:bodyPr/>
        <a:lstStyle/>
        <a:p>
          <a:endParaRPr lang="en-US"/>
        </a:p>
      </dgm:t>
    </dgm:pt>
    <dgm:pt modelId="{ADB9A0D4-558A-43DC-AF05-1DD85233899C}">
      <dgm:prSet/>
      <dgm:spPr/>
      <dgm:t>
        <a:bodyPr/>
        <a:lstStyle/>
        <a:p>
          <a:r>
            <a:rPr lang="en-US"/>
            <a:t>start container with</a:t>
          </a:r>
        </a:p>
      </dgm:t>
    </dgm:pt>
    <dgm:pt modelId="{D5D2408D-5B70-48B6-904E-AD38C02C93E2}" type="parTrans" cxnId="{57B9C974-2B87-4970-A91E-3DF3718EAAC0}">
      <dgm:prSet/>
      <dgm:spPr/>
      <dgm:t>
        <a:bodyPr/>
        <a:lstStyle/>
        <a:p>
          <a:endParaRPr lang="en-US"/>
        </a:p>
      </dgm:t>
    </dgm:pt>
    <dgm:pt modelId="{0965CE16-8440-49EC-A139-FB5C2F23517F}" type="sibTrans" cxnId="{57B9C974-2B87-4970-A91E-3DF3718EAAC0}">
      <dgm:prSet/>
      <dgm:spPr/>
      <dgm:t>
        <a:bodyPr/>
        <a:lstStyle/>
        <a:p>
          <a:endParaRPr lang="en-US"/>
        </a:p>
      </dgm:t>
    </dgm:pt>
    <dgm:pt modelId="{46097808-C697-402F-A521-CD1AFAF22B7A}">
      <dgm:prSet/>
      <dgm:spPr/>
      <dgm:t>
        <a:bodyPr/>
        <a:lstStyle/>
        <a:p>
          <a:r>
            <a:rPr lang="en-US"/>
            <a:t>docker run -p 80:4000 -v $(pwd):/site bretfisher/jekyll-  serve</a:t>
          </a:r>
        </a:p>
      </dgm:t>
    </dgm:pt>
    <dgm:pt modelId="{AF1637A3-D483-42B5-A537-95761E0684BC}" type="parTrans" cxnId="{BC4FB551-7FAB-4AEA-A612-BAB8BA8F8B9E}">
      <dgm:prSet/>
      <dgm:spPr/>
      <dgm:t>
        <a:bodyPr/>
        <a:lstStyle/>
        <a:p>
          <a:endParaRPr lang="en-US"/>
        </a:p>
      </dgm:t>
    </dgm:pt>
    <dgm:pt modelId="{1369595A-0499-4EB9-A541-11A49C2ED5D3}" type="sibTrans" cxnId="{BC4FB551-7FAB-4AEA-A612-BAB8BA8F8B9E}">
      <dgm:prSet/>
      <dgm:spPr/>
      <dgm:t>
        <a:bodyPr/>
        <a:lstStyle/>
        <a:p>
          <a:endParaRPr lang="en-US"/>
        </a:p>
      </dgm:t>
    </dgm:pt>
    <dgm:pt modelId="{B65377A5-8EA5-41D5-B903-8078DF39C42C}">
      <dgm:prSet/>
      <dgm:spPr/>
      <dgm:t>
        <a:bodyPr/>
        <a:lstStyle/>
        <a:p>
          <a:r>
            <a:rPr lang="en-US"/>
            <a:t>Refresh our browser to see changes</a:t>
          </a:r>
        </a:p>
      </dgm:t>
    </dgm:pt>
    <dgm:pt modelId="{DF5DD75C-7C43-44AC-9E05-D67EC7831922}" type="parTrans" cxnId="{75050815-2801-4EA7-8902-C352512DCD33}">
      <dgm:prSet/>
      <dgm:spPr/>
      <dgm:t>
        <a:bodyPr/>
        <a:lstStyle/>
        <a:p>
          <a:endParaRPr lang="en-US"/>
        </a:p>
      </dgm:t>
    </dgm:pt>
    <dgm:pt modelId="{D93F4E8B-0555-426D-96C5-B336C50D7BFB}" type="sibTrans" cxnId="{75050815-2801-4EA7-8902-C352512DCD33}">
      <dgm:prSet/>
      <dgm:spPr/>
      <dgm:t>
        <a:bodyPr/>
        <a:lstStyle/>
        <a:p>
          <a:endParaRPr lang="en-US"/>
        </a:p>
      </dgm:t>
    </dgm:pt>
    <dgm:pt modelId="{3C0335A7-20A4-4B33-A79F-D105642907C8}">
      <dgm:prSet/>
      <dgm:spPr/>
      <dgm:t>
        <a:bodyPr/>
        <a:lstStyle/>
        <a:p>
          <a:r>
            <a:rPr lang="en-US"/>
            <a:t>Change the file in _posts\ and refresh browser to see changes</a:t>
          </a:r>
        </a:p>
      </dgm:t>
    </dgm:pt>
    <dgm:pt modelId="{6FA9763B-81DC-4E3C-8ECF-5DD45DFDF5FF}" type="parTrans" cxnId="{21A78CD5-DD78-4199-BE3E-4DFA9B6808AE}">
      <dgm:prSet/>
      <dgm:spPr/>
      <dgm:t>
        <a:bodyPr/>
        <a:lstStyle/>
        <a:p>
          <a:endParaRPr lang="en-US"/>
        </a:p>
      </dgm:t>
    </dgm:pt>
    <dgm:pt modelId="{6E2599FE-9051-45F3-8F90-1E8E6B34E10F}" type="sibTrans" cxnId="{21A78CD5-DD78-4199-BE3E-4DFA9B6808AE}">
      <dgm:prSet/>
      <dgm:spPr/>
      <dgm:t>
        <a:bodyPr/>
        <a:lstStyle/>
        <a:p>
          <a:endParaRPr lang="en-US"/>
        </a:p>
      </dgm:t>
    </dgm:pt>
    <dgm:pt modelId="{BD03E5EA-66A7-5D4D-B854-E1958DCC193A}" type="pres">
      <dgm:prSet presAssocID="{8348DB71-F241-4F6F-B814-C184B552484D}" presName="Name0" presStyleCnt="0">
        <dgm:presLayoutVars>
          <dgm:dir/>
          <dgm:resizeHandles val="exact"/>
        </dgm:presLayoutVars>
      </dgm:prSet>
      <dgm:spPr/>
    </dgm:pt>
    <dgm:pt modelId="{B02A5615-36A6-9249-9390-B8831DC627E8}" type="pres">
      <dgm:prSet presAssocID="{4FE7DE8B-A30B-42EC-818A-AED9BBCC2052}" presName="node" presStyleLbl="node1" presStyleIdx="0" presStyleCnt="8">
        <dgm:presLayoutVars>
          <dgm:bulletEnabled val="1"/>
        </dgm:presLayoutVars>
      </dgm:prSet>
      <dgm:spPr/>
    </dgm:pt>
    <dgm:pt modelId="{6D25AE1F-7BB1-4C49-9119-9F9A11DE35CB}" type="pres">
      <dgm:prSet presAssocID="{36F0A26D-991A-4B36-B51C-BDDB637853C2}" presName="sibTrans" presStyleLbl="sibTrans1D1" presStyleIdx="0" presStyleCnt="7"/>
      <dgm:spPr/>
    </dgm:pt>
    <dgm:pt modelId="{79911015-CA60-744A-8A29-75B8FDA9A912}" type="pres">
      <dgm:prSet presAssocID="{36F0A26D-991A-4B36-B51C-BDDB637853C2}" presName="connectorText" presStyleLbl="sibTrans1D1" presStyleIdx="0" presStyleCnt="7"/>
      <dgm:spPr/>
    </dgm:pt>
    <dgm:pt modelId="{DA4B5636-F796-094E-B0F8-5BA8A060E017}" type="pres">
      <dgm:prSet presAssocID="{5AB87475-83CD-40F6-B43C-8934A2FC5662}" presName="node" presStyleLbl="node1" presStyleIdx="1" presStyleCnt="8">
        <dgm:presLayoutVars>
          <dgm:bulletEnabled val="1"/>
        </dgm:presLayoutVars>
      </dgm:prSet>
      <dgm:spPr/>
    </dgm:pt>
    <dgm:pt modelId="{6435C683-59FE-8C4F-B14E-F9452898992B}" type="pres">
      <dgm:prSet presAssocID="{30F3F214-A6FA-4222-9CB2-279399796ECE}" presName="sibTrans" presStyleLbl="sibTrans1D1" presStyleIdx="1" presStyleCnt="7"/>
      <dgm:spPr/>
    </dgm:pt>
    <dgm:pt modelId="{3F8E6A4E-4417-5A44-9EB5-5C1C33577A8B}" type="pres">
      <dgm:prSet presAssocID="{30F3F214-A6FA-4222-9CB2-279399796ECE}" presName="connectorText" presStyleLbl="sibTrans1D1" presStyleIdx="1" presStyleCnt="7"/>
      <dgm:spPr/>
    </dgm:pt>
    <dgm:pt modelId="{217E4475-2F73-4B48-9895-3C2447170698}" type="pres">
      <dgm:prSet presAssocID="{71D7A679-D810-41B8-84E1-2BD33AE67E8A}" presName="node" presStyleLbl="node1" presStyleIdx="2" presStyleCnt="8">
        <dgm:presLayoutVars>
          <dgm:bulletEnabled val="1"/>
        </dgm:presLayoutVars>
      </dgm:prSet>
      <dgm:spPr/>
    </dgm:pt>
    <dgm:pt modelId="{FC00AED2-7FD5-8847-AE5D-F7F0B40C9742}" type="pres">
      <dgm:prSet presAssocID="{6D268F70-8A85-4EA7-B071-680E885179D1}" presName="sibTrans" presStyleLbl="sibTrans1D1" presStyleIdx="2" presStyleCnt="7"/>
      <dgm:spPr/>
    </dgm:pt>
    <dgm:pt modelId="{508F0DE2-C2B5-634C-94AF-1DBFD4B3DDC5}" type="pres">
      <dgm:prSet presAssocID="{6D268F70-8A85-4EA7-B071-680E885179D1}" presName="connectorText" presStyleLbl="sibTrans1D1" presStyleIdx="2" presStyleCnt="7"/>
      <dgm:spPr/>
    </dgm:pt>
    <dgm:pt modelId="{38549BAA-8A95-944A-AE3C-B22BC0A94766}" type="pres">
      <dgm:prSet presAssocID="{11C2EB4E-8A09-4374-94D7-7869DC0AF3E9}" presName="node" presStyleLbl="node1" presStyleIdx="3" presStyleCnt="8">
        <dgm:presLayoutVars>
          <dgm:bulletEnabled val="1"/>
        </dgm:presLayoutVars>
      </dgm:prSet>
      <dgm:spPr/>
    </dgm:pt>
    <dgm:pt modelId="{C89A0334-D72B-EE4D-A488-8967F03B74E1}" type="pres">
      <dgm:prSet presAssocID="{8C1A248C-3227-441F-90E9-72FEDD845663}" presName="sibTrans" presStyleLbl="sibTrans1D1" presStyleIdx="3" presStyleCnt="7"/>
      <dgm:spPr/>
    </dgm:pt>
    <dgm:pt modelId="{DC31C754-D6A3-404D-AFED-BBA7634648BC}" type="pres">
      <dgm:prSet presAssocID="{8C1A248C-3227-441F-90E9-72FEDD845663}" presName="connectorText" presStyleLbl="sibTrans1D1" presStyleIdx="3" presStyleCnt="7"/>
      <dgm:spPr/>
    </dgm:pt>
    <dgm:pt modelId="{5E077520-0F06-E644-80CB-12DBF5DE7915}" type="pres">
      <dgm:prSet presAssocID="{2801010E-DFF0-43FE-BC30-A44664CC8035}" presName="node" presStyleLbl="node1" presStyleIdx="4" presStyleCnt="8">
        <dgm:presLayoutVars>
          <dgm:bulletEnabled val="1"/>
        </dgm:presLayoutVars>
      </dgm:prSet>
      <dgm:spPr/>
    </dgm:pt>
    <dgm:pt modelId="{F0A64862-78F3-E845-9BB5-E6C75421F17C}" type="pres">
      <dgm:prSet presAssocID="{475A8F2C-56DF-4CE5-A27B-CB26EBA84E59}" presName="sibTrans" presStyleLbl="sibTrans1D1" presStyleIdx="4" presStyleCnt="7"/>
      <dgm:spPr/>
    </dgm:pt>
    <dgm:pt modelId="{D4C0ECF2-7C04-7944-A4D2-532CB78D1605}" type="pres">
      <dgm:prSet presAssocID="{475A8F2C-56DF-4CE5-A27B-CB26EBA84E59}" presName="connectorText" presStyleLbl="sibTrans1D1" presStyleIdx="4" presStyleCnt="7"/>
      <dgm:spPr/>
    </dgm:pt>
    <dgm:pt modelId="{C11FB178-B33C-CA4D-B513-691BFA36466C}" type="pres">
      <dgm:prSet presAssocID="{ADB9A0D4-558A-43DC-AF05-1DD85233899C}" presName="node" presStyleLbl="node1" presStyleIdx="5" presStyleCnt="8">
        <dgm:presLayoutVars>
          <dgm:bulletEnabled val="1"/>
        </dgm:presLayoutVars>
      </dgm:prSet>
      <dgm:spPr/>
    </dgm:pt>
    <dgm:pt modelId="{66F0E7B8-DDF2-5246-98F8-BF59176E25E0}" type="pres">
      <dgm:prSet presAssocID="{0965CE16-8440-49EC-A139-FB5C2F23517F}" presName="sibTrans" presStyleLbl="sibTrans1D1" presStyleIdx="5" presStyleCnt="7"/>
      <dgm:spPr/>
    </dgm:pt>
    <dgm:pt modelId="{14D345AD-18C3-AE47-8660-3957CF9CFC3D}" type="pres">
      <dgm:prSet presAssocID="{0965CE16-8440-49EC-A139-FB5C2F23517F}" presName="connectorText" presStyleLbl="sibTrans1D1" presStyleIdx="5" presStyleCnt="7"/>
      <dgm:spPr/>
    </dgm:pt>
    <dgm:pt modelId="{5E794113-2EA9-FF45-82B4-8E19C6E4374D}" type="pres">
      <dgm:prSet presAssocID="{B65377A5-8EA5-41D5-B903-8078DF39C42C}" presName="node" presStyleLbl="node1" presStyleIdx="6" presStyleCnt="8">
        <dgm:presLayoutVars>
          <dgm:bulletEnabled val="1"/>
        </dgm:presLayoutVars>
      </dgm:prSet>
      <dgm:spPr/>
    </dgm:pt>
    <dgm:pt modelId="{B875AF8F-8D1D-AC43-9E9E-7F94FF1D05B3}" type="pres">
      <dgm:prSet presAssocID="{D93F4E8B-0555-426D-96C5-B336C50D7BFB}" presName="sibTrans" presStyleLbl="sibTrans1D1" presStyleIdx="6" presStyleCnt="7"/>
      <dgm:spPr/>
    </dgm:pt>
    <dgm:pt modelId="{9FEB3D9D-DDE2-D448-BEC6-3C097444A5FB}" type="pres">
      <dgm:prSet presAssocID="{D93F4E8B-0555-426D-96C5-B336C50D7BFB}" presName="connectorText" presStyleLbl="sibTrans1D1" presStyleIdx="6" presStyleCnt="7"/>
      <dgm:spPr/>
    </dgm:pt>
    <dgm:pt modelId="{812B54B9-37B7-F94A-A543-4AB343FEC3E5}" type="pres">
      <dgm:prSet presAssocID="{3C0335A7-20A4-4B33-A79F-D105642907C8}" presName="node" presStyleLbl="node1" presStyleIdx="7" presStyleCnt="8">
        <dgm:presLayoutVars>
          <dgm:bulletEnabled val="1"/>
        </dgm:presLayoutVars>
      </dgm:prSet>
      <dgm:spPr/>
    </dgm:pt>
  </dgm:ptLst>
  <dgm:cxnLst>
    <dgm:cxn modelId="{F8C22C01-A52B-5E4E-9162-028B0B740CAC}" type="presOf" srcId="{11C2EB4E-8A09-4374-94D7-7869DC0AF3E9}" destId="{38549BAA-8A95-944A-AE3C-B22BC0A94766}" srcOrd="0" destOrd="0" presId="urn:microsoft.com/office/officeart/2016/7/layout/RepeatingBendingProcessNew"/>
    <dgm:cxn modelId="{51802A08-A36E-9648-8CDE-D42B678C70AF}" type="presOf" srcId="{0965CE16-8440-49EC-A139-FB5C2F23517F}" destId="{14D345AD-18C3-AE47-8660-3957CF9CFC3D}" srcOrd="1" destOrd="0" presId="urn:microsoft.com/office/officeart/2016/7/layout/RepeatingBendingProcessNew"/>
    <dgm:cxn modelId="{DCD1EA09-0409-DB40-A8DE-46442665A12E}" type="presOf" srcId="{3C0335A7-20A4-4B33-A79F-D105642907C8}" destId="{812B54B9-37B7-F94A-A543-4AB343FEC3E5}" srcOrd="0" destOrd="0" presId="urn:microsoft.com/office/officeart/2016/7/layout/RepeatingBendingProcessNew"/>
    <dgm:cxn modelId="{75050815-2801-4EA7-8902-C352512DCD33}" srcId="{8348DB71-F241-4F6F-B814-C184B552484D}" destId="{B65377A5-8EA5-41D5-B903-8078DF39C42C}" srcOrd="6" destOrd="0" parTransId="{DF5DD75C-7C43-44AC-9E05-D67EC7831922}" sibTransId="{D93F4E8B-0555-426D-96C5-B336C50D7BFB}"/>
    <dgm:cxn modelId="{C490D917-C9E7-4240-A067-8463C92BA800}" srcId="{8348DB71-F241-4F6F-B814-C184B552484D}" destId="{4FE7DE8B-A30B-42EC-818A-AED9BBCC2052}" srcOrd="0" destOrd="0" parTransId="{B2CB51B9-7C5D-46ED-87B2-CE5FEC027E8F}" sibTransId="{36F0A26D-991A-4B36-B51C-BDDB637853C2}"/>
    <dgm:cxn modelId="{D7852418-2CFD-9E40-B7A2-3AE8BC55217B}" type="presOf" srcId="{8348DB71-F241-4F6F-B814-C184B552484D}" destId="{BD03E5EA-66A7-5D4D-B854-E1958DCC193A}" srcOrd="0" destOrd="0" presId="urn:microsoft.com/office/officeart/2016/7/layout/RepeatingBendingProcessNew"/>
    <dgm:cxn modelId="{998C7327-388A-F347-8909-54765CD16D56}" type="presOf" srcId="{30F3F214-A6FA-4222-9CB2-279399796ECE}" destId="{6435C683-59FE-8C4F-B14E-F9452898992B}" srcOrd="0" destOrd="0" presId="urn:microsoft.com/office/officeart/2016/7/layout/RepeatingBendingProcessNew"/>
    <dgm:cxn modelId="{1C9E7329-7A6A-554F-B604-D7997383AF6B}" type="presOf" srcId="{8C1A248C-3227-441F-90E9-72FEDD845663}" destId="{C89A0334-D72B-EE4D-A488-8967F03B74E1}" srcOrd="0" destOrd="0" presId="urn:microsoft.com/office/officeart/2016/7/layout/RepeatingBendingProcessNew"/>
    <dgm:cxn modelId="{07B0672E-0738-0B41-BA7B-F7F788F4E2F2}" type="presOf" srcId="{36F0A26D-991A-4B36-B51C-BDDB637853C2}" destId="{6D25AE1F-7BB1-4C49-9119-9F9A11DE35CB}" srcOrd="0" destOrd="0" presId="urn:microsoft.com/office/officeart/2016/7/layout/RepeatingBendingProcessNew"/>
    <dgm:cxn modelId="{84A31138-FCA5-6D4E-A683-ADD673D4D224}" type="presOf" srcId="{8C1A248C-3227-441F-90E9-72FEDD845663}" destId="{DC31C754-D6A3-404D-AFED-BBA7634648BC}" srcOrd="1" destOrd="0" presId="urn:microsoft.com/office/officeart/2016/7/layout/RepeatingBendingProcessNew"/>
    <dgm:cxn modelId="{48463F40-4736-3740-B777-170AD899D946}" type="presOf" srcId="{30F3F214-A6FA-4222-9CB2-279399796ECE}" destId="{3F8E6A4E-4417-5A44-9EB5-5C1C33577A8B}" srcOrd="1" destOrd="0" presId="urn:microsoft.com/office/officeart/2016/7/layout/RepeatingBendingProcessNew"/>
    <dgm:cxn modelId="{10FD0944-EFE9-BC42-92FB-723628BE2F0A}" type="presOf" srcId="{4FE7DE8B-A30B-42EC-818A-AED9BBCC2052}" destId="{B02A5615-36A6-9249-9390-B8831DC627E8}" srcOrd="0" destOrd="0" presId="urn:microsoft.com/office/officeart/2016/7/layout/RepeatingBendingProcessNew"/>
    <dgm:cxn modelId="{BC4FB551-7FAB-4AEA-A612-BAB8BA8F8B9E}" srcId="{ADB9A0D4-558A-43DC-AF05-1DD85233899C}" destId="{46097808-C697-402F-A521-CD1AFAF22B7A}" srcOrd="0" destOrd="0" parTransId="{AF1637A3-D483-42B5-A537-95761E0684BC}" sibTransId="{1369595A-0499-4EB9-A541-11A49C2ED5D3}"/>
    <dgm:cxn modelId="{B5D82954-1697-9345-8239-C972D7E98AA2}" type="presOf" srcId="{ADB9A0D4-558A-43DC-AF05-1DD85233899C}" destId="{C11FB178-B33C-CA4D-B513-691BFA36466C}" srcOrd="0" destOrd="0" presId="urn:microsoft.com/office/officeart/2016/7/layout/RepeatingBendingProcessNew"/>
    <dgm:cxn modelId="{8D011567-DA04-3746-AF2A-8A8139CD572C}" type="presOf" srcId="{36F0A26D-991A-4B36-B51C-BDDB637853C2}" destId="{79911015-CA60-744A-8A29-75B8FDA9A912}" srcOrd="1" destOrd="0" presId="urn:microsoft.com/office/officeart/2016/7/layout/RepeatingBendingProcessNew"/>
    <dgm:cxn modelId="{19380968-F10C-4F87-869A-01598A27415D}" srcId="{8348DB71-F241-4F6F-B814-C184B552484D}" destId="{71D7A679-D810-41B8-84E1-2BD33AE67E8A}" srcOrd="2" destOrd="0" parTransId="{0B399D8D-D7B4-4D65-96EC-86105F060A62}" sibTransId="{6D268F70-8A85-4EA7-B071-680E885179D1}"/>
    <dgm:cxn modelId="{4B021F72-E428-DE4A-9F59-E9CCFF52D129}" type="presOf" srcId="{6D268F70-8A85-4EA7-B071-680E885179D1}" destId="{FC00AED2-7FD5-8847-AE5D-F7F0B40C9742}" srcOrd="0" destOrd="0" presId="urn:microsoft.com/office/officeart/2016/7/layout/RepeatingBendingProcessNew"/>
    <dgm:cxn modelId="{57B9C974-2B87-4970-A91E-3DF3718EAAC0}" srcId="{8348DB71-F241-4F6F-B814-C184B552484D}" destId="{ADB9A0D4-558A-43DC-AF05-1DD85233899C}" srcOrd="5" destOrd="0" parTransId="{D5D2408D-5B70-48B6-904E-AD38C02C93E2}" sibTransId="{0965CE16-8440-49EC-A139-FB5C2F23517F}"/>
    <dgm:cxn modelId="{8190D678-05CD-5D43-8E4A-774D67FC79AE}" type="presOf" srcId="{71D7A679-D810-41B8-84E1-2BD33AE67E8A}" destId="{217E4475-2F73-4B48-9895-3C2447170698}" srcOrd="0" destOrd="0" presId="urn:microsoft.com/office/officeart/2016/7/layout/RepeatingBendingProcessNew"/>
    <dgm:cxn modelId="{A2EC6F7C-801E-0343-8EF2-8B1308C47B70}" type="presOf" srcId="{2801010E-DFF0-43FE-BC30-A44664CC8035}" destId="{5E077520-0F06-E644-80CB-12DBF5DE7915}" srcOrd="0" destOrd="0" presId="urn:microsoft.com/office/officeart/2016/7/layout/RepeatingBendingProcessNew"/>
    <dgm:cxn modelId="{42DF9B7D-8E98-C74F-9DE6-648B506D532C}" type="presOf" srcId="{B65377A5-8EA5-41D5-B903-8078DF39C42C}" destId="{5E794113-2EA9-FF45-82B4-8E19C6E4374D}" srcOrd="0" destOrd="0" presId="urn:microsoft.com/office/officeart/2016/7/layout/RepeatingBendingProcessNew"/>
    <dgm:cxn modelId="{0223528C-B7FF-964C-A094-66B0EE8ABF1A}" type="presOf" srcId="{46097808-C697-402F-A521-CD1AFAF22B7A}" destId="{C11FB178-B33C-CA4D-B513-691BFA36466C}" srcOrd="0" destOrd="1" presId="urn:microsoft.com/office/officeart/2016/7/layout/RepeatingBendingProcessNew"/>
    <dgm:cxn modelId="{F7D1DAA5-7830-1042-A04D-CF01B36FB144}" type="presOf" srcId="{D93F4E8B-0555-426D-96C5-B336C50D7BFB}" destId="{9FEB3D9D-DDE2-D448-BEC6-3C097444A5FB}" srcOrd="1" destOrd="0" presId="urn:microsoft.com/office/officeart/2016/7/layout/RepeatingBendingProcessNew"/>
    <dgm:cxn modelId="{D2B33FBB-841C-0A4D-AEFC-5F1A92E17A37}" type="presOf" srcId="{0965CE16-8440-49EC-A139-FB5C2F23517F}" destId="{66F0E7B8-DDF2-5246-98F8-BF59176E25E0}" srcOrd="0" destOrd="0" presId="urn:microsoft.com/office/officeart/2016/7/layout/RepeatingBendingProcessNew"/>
    <dgm:cxn modelId="{9A9078C3-544C-014E-A60A-CC9C60DC7462}" type="presOf" srcId="{D93F4E8B-0555-426D-96C5-B336C50D7BFB}" destId="{B875AF8F-8D1D-AC43-9E9E-7F94FF1D05B3}" srcOrd="0" destOrd="0" presId="urn:microsoft.com/office/officeart/2016/7/layout/RepeatingBendingProcessNew"/>
    <dgm:cxn modelId="{BCF792C6-D65B-C84F-818F-E81C0DDCA63F}" type="presOf" srcId="{475A8F2C-56DF-4CE5-A27B-CB26EBA84E59}" destId="{D4C0ECF2-7C04-7944-A4D2-532CB78D1605}" srcOrd="1" destOrd="0" presId="urn:microsoft.com/office/officeart/2016/7/layout/RepeatingBendingProcessNew"/>
    <dgm:cxn modelId="{0F555AD3-33BD-344D-88D6-CAE9B3486151}" type="presOf" srcId="{6D268F70-8A85-4EA7-B071-680E885179D1}" destId="{508F0DE2-C2B5-634C-94AF-1DBFD4B3DDC5}" srcOrd="1" destOrd="0" presId="urn:microsoft.com/office/officeart/2016/7/layout/RepeatingBendingProcessNew"/>
    <dgm:cxn modelId="{21A78CD5-DD78-4199-BE3E-4DFA9B6808AE}" srcId="{8348DB71-F241-4F6F-B814-C184B552484D}" destId="{3C0335A7-20A4-4B33-A79F-D105642907C8}" srcOrd="7" destOrd="0" parTransId="{6FA9763B-81DC-4E3C-8ECF-5DD45DFDF5FF}" sibTransId="{6E2599FE-9051-45F3-8F90-1E8E6B34E10F}"/>
    <dgm:cxn modelId="{426902D7-C8C8-4447-854D-D935E53A602A}" srcId="{8348DB71-F241-4F6F-B814-C184B552484D}" destId="{11C2EB4E-8A09-4374-94D7-7869DC0AF3E9}" srcOrd="3" destOrd="0" parTransId="{6A89A58D-2DFC-430F-9B83-931C248CB401}" sibTransId="{8C1A248C-3227-441F-90E9-72FEDD845663}"/>
    <dgm:cxn modelId="{32A7FDDA-29E2-42EB-9EC8-3668B6B2F5E6}" srcId="{8348DB71-F241-4F6F-B814-C184B552484D}" destId="{5AB87475-83CD-40F6-B43C-8934A2FC5662}" srcOrd="1" destOrd="0" parTransId="{6481803D-DA9E-4731-AD81-677431E61653}" sibTransId="{30F3F214-A6FA-4222-9CB2-279399796ECE}"/>
    <dgm:cxn modelId="{DC9C28DE-DF4E-D94C-8D16-92F0F3D865C6}" type="presOf" srcId="{475A8F2C-56DF-4CE5-A27B-CB26EBA84E59}" destId="{F0A64862-78F3-E845-9BB5-E6C75421F17C}" srcOrd="0" destOrd="0" presId="urn:microsoft.com/office/officeart/2016/7/layout/RepeatingBendingProcessNew"/>
    <dgm:cxn modelId="{F7A6BDE2-14B4-F841-9856-125A77D4D857}" type="presOf" srcId="{5AB87475-83CD-40F6-B43C-8934A2FC5662}" destId="{DA4B5636-F796-094E-B0F8-5BA8A060E017}" srcOrd="0" destOrd="0" presId="urn:microsoft.com/office/officeart/2016/7/layout/RepeatingBendingProcessNew"/>
    <dgm:cxn modelId="{48C8C1ED-13A4-44C7-8399-6B789D4834FF}" srcId="{8348DB71-F241-4F6F-B814-C184B552484D}" destId="{2801010E-DFF0-43FE-BC30-A44664CC8035}" srcOrd="4" destOrd="0" parTransId="{5A6668D4-24F8-418C-9D75-1F7C9021844E}" sibTransId="{475A8F2C-56DF-4CE5-A27B-CB26EBA84E59}"/>
    <dgm:cxn modelId="{D6CFF349-5E06-3B4A-B867-EDD7CF377B78}" type="presParOf" srcId="{BD03E5EA-66A7-5D4D-B854-E1958DCC193A}" destId="{B02A5615-36A6-9249-9390-B8831DC627E8}" srcOrd="0" destOrd="0" presId="urn:microsoft.com/office/officeart/2016/7/layout/RepeatingBendingProcessNew"/>
    <dgm:cxn modelId="{77ACE080-C6B8-2D47-83B4-3B8F6E9923C6}" type="presParOf" srcId="{BD03E5EA-66A7-5D4D-B854-E1958DCC193A}" destId="{6D25AE1F-7BB1-4C49-9119-9F9A11DE35CB}" srcOrd="1" destOrd="0" presId="urn:microsoft.com/office/officeart/2016/7/layout/RepeatingBendingProcessNew"/>
    <dgm:cxn modelId="{CFD888DE-D477-E844-8B43-03C4BBDFB67D}" type="presParOf" srcId="{6D25AE1F-7BB1-4C49-9119-9F9A11DE35CB}" destId="{79911015-CA60-744A-8A29-75B8FDA9A912}" srcOrd="0" destOrd="0" presId="urn:microsoft.com/office/officeart/2016/7/layout/RepeatingBendingProcessNew"/>
    <dgm:cxn modelId="{3B47A2E8-BE24-DA49-9D37-090869315E81}" type="presParOf" srcId="{BD03E5EA-66A7-5D4D-B854-E1958DCC193A}" destId="{DA4B5636-F796-094E-B0F8-5BA8A060E017}" srcOrd="2" destOrd="0" presId="urn:microsoft.com/office/officeart/2016/7/layout/RepeatingBendingProcessNew"/>
    <dgm:cxn modelId="{92C80613-E95D-8B4B-9943-1E598FAFF7D4}" type="presParOf" srcId="{BD03E5EA-66A7-5D4D-B854-E1958DCC193A}" destId="{6435C683-59FE-8C4F-B14E-F9452898992B}" srcOrd="3" destOrd="0" presId="urn:microsoft.com/office/officeart/2016/7/layout/RepeatingBendingProcessNew"/>
    <dgm:cxn modelId="{5EEE077B-3F91-374F-9F13-8A728A7F663D}" type="presParOf" srcId="{6435C683-59FE-8C4F-B14E-F9452898992B}" destId="{3F8E6A4E-4417-5A44-9EB5-5C1C33577A8B}" srcOrd="0" destOrd="0" presId="urn:microsoft.com/office/officeart/2016/7/layout/RepeatingBendingProcessNew"/>
    <dgm:cxn modelId="{C1514C8B-019A-864F-B901-5B121EA2453F}" type="presParOf" srcId="{BD03E5EA-66A7-5D4D-B854-E1958DCC193A}" destId="{217E4475-2F73-4B48-9895-3C2447170698}" srcOrd="4" destOrd="0" presId="urn:microsoft.com/office/officeart/2016/7/layout/RepeatingBendingProcessNew"/>
    <dgm:cxn modelId="{0FF3086B-458C-9C41-9600-568DC908B539}" type="presParOf" srcId="{BD03E5EA-66A7-5D4D-B854-E1958DCC193A}" destId="{FC00AED2-7FD5-8847-AE5D-F7F0B40C9742}" srcOrd="5" destOrd="0" presId="urn:microsoft.com/office/officeart/2016/7/layout/RepeatingBendingProcessNew"/>
    <dgm:cxn modelId="{7D0B97A1-BBB6-044B-A4F4-EBB2C4D534DA}" type="presParOf" srcId="{FC00AED2-7FD5-8847-AE5D-F7F0B40C9742}" destId="{508F0DE2-C2B5-634C-94AF-1DBFD4B3DDC5}" srcOrd="0" destOrd="0" presId="urn:microsoft.com/office/officeart/2016/7/layout/RepeatingBendingProcessNew"/>
    <dgm:cxn modelId="{839C8BF7-1B9E-BC4A-BF84-0A41253C7BC4}" type="presParOf" srcId="{BD03E5EA-66A7-5D4D-B854-E1958DCC193A}" destId="{38549BAA-8A95-944A-AE3C-B22BC0A94766}" srcOrd="6" destOrd="0" presId="urn:microsoft.com/office/officeart/2016/7/layout/RepeatingBendingProcessNew"/>
    <dgm:cxn modelId="{1D1701D1-66B4-8748-9EAA-8E44F4D8BECB}" type="presParOf" srcId="{BD03E5EA-66A7-5D4D-B854-E1958DCC193A}" destId="{C89A0334-D72B-EE4D-A488-8967F03B74E1}" srcOrd="7" destOrd="0" presId="urn:microsoft.com/office/officeart/2016/7/layout/RepeatingBendingProcessNew"/>
    <dgm:cxn modelId="{E0C87ABF-8D33-924A-8C6B-CA328E95F5E5}" type="presParOf" srcId="{C89A0334-D72B-EE4D-A488-8967F03B74E1}" destId="{DC31C754-D6A3-404D-AFED-BBA7634648BC}" srcOrd="0" destOrd="0" presId="urn:microsoft.com/office/officeart/2016/7/layout/RepeatingBendingProcessNew"/>
    <dgm:cxn modelId="{09E98345-2D40-9B49-A0EA-1A38193DE0BB}" type="presParOf" srcId="{BD03E5EA-66A7-5D4D-B854-E1958DCC193A}" destId="{5E077520-0F06-E644-80CB-12DBF5DE7915}" srcOrd="8" destOrd="0" presId="urn:microsoft.com/office/officeart/2016/7/layout/RepeatingBendingProcessNew"/>
    <dgm:cxn modelId="{009A58F8-06CF-4F4D-BCD9-A074330480F2}" type="presParOf" srcId="{BD03E5EA-66A7-5D4D-B854-E1958DCC193A}" destId="{F0A64862-78F3-E845-9BB5-E6C75421F17C}" srcOrd="9" destOrd="0" presId="urn:microsoft.com/office/officeart/2016/7/layout/RepeatingBendingProcessNew"/>
    <dgm:cxn modelId="{93500096-1F6F-274C-B25E-6B515079941C}" type="presParOf" srcId="{F0A64862-78F3-E845-9BB5-E6C75421F17C}" destId="{D4C0ECF2-7C04-7944-A4D2-532CB78D1605}" srcOrd="0" destOrd="0" presId="urn:microsoft.com/office/officeart/2016/7/layout/RepeatingBendingProcessNew"/>
    <dgm:cxn modelId="{CFD6C03E-4F5F-6D43-8213-35127DB873AC}" type="presParOf" srcId="{BD03E5EA-66A7-5D4D-B854-E1958DCC193A}" destId="{C11FB178-B33C-CA4D-B513-691BFA36466C}" srcOrd="10" destOrd="0" presId="urn:microsoft.com/office/officeart/2016/7/layout/RepeatingBendingProcessNew"/>
    <dgm:cxn modelId="{14CCDC5B-0CBF-114B-9F1F-A7D7248E676F}" type="presParOf" srcId="{BD03E5EA-66A7-5D4D-B854-E1958DCC193A}" destId="{66F0E7B8-DDF2-5246-98F8-BF59176E25E0}" srcOrd="11" destOrd="0" presId="urn:microsoft.com/office/officeart/2016/7/layout/RepeatingBendingProcessNew"/>
    <dgm:cxn modelId="{8C4AFBC1-631D-994E-9A46-45CCB62FACEC}" type="presParOf" srcId="{66F0E7B8-DDF2-5246-98F8-BF59176E25E0}" destId="{14D345AD-18C3-AE47-8660-3957CF9CFC3D}" srcOrd="0" destOrd="0" presId="urn:microsoft.com/office/officeart/2016/7/layout/RepeatingBendingProcessNew"/>
    <dgm:cxn modelId="{2A04AF39-C00A-E24A-8E52-A919D3696306}" type="presParOf" srcId="{BD03E5EA-66A7-5D4D-B854-E1958DCC193A}" destId="{5E794113-2EA9-FF45-82B4-8E19C6E4374D}" srcOrd="12" destOrd="0" presId="urn:microsoft.com/office/officeart/2016/7/layout/RepeatingBendingProcessNew"/>
    <dgm:cxn modelId="{8C66177E-007E-0146-8595-3DFE9B8B2FB3}" type="presParOf" srcId="{BD03E5EA-66A7-5D4D-B854-E1958DCC193A}" destId="{B875AF8F-8D1D-AC43-9E9E-7F94FF1D05B3}" srcOrd="13" destOrd="0" presId="urn:microsoft.com/office/officeart/2016/7/layout/RepeatingBendingProcessNew"/>
    <dgm:cxn modelId="{DB7090BD-6640-714A-A349-5542FECD0802}" type="presParOf" srcId="{B875AF8F-8D1D-AC43-9E9E-7F94FF1D05B3}" destId="{9FEB3D9D-DDE2-D448-BEC6-3C097444A5FB}" srcOrd="0" destOrd="0" presId="urn:microsoft.com/office/officeart/2016/7/layout/RepeatingBendingProcessNew"/>
    <dgm:cxn modelId="{1A6EE86B-E9A6-4245-9DCB-19F3A5B76FEE}" type="presParOf" srcId="{BD03E5EA-66A7-5D4D-B854-E1958DCC193A}" destId="{812B54B9-37B7-F94A-A543-4AB343FEC3E5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2BF17B1-BA11-4752-8127-3D7D1583A529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CF5365-66EF-45C1-9A2F-80EF60A9E1A2}">
      <dgm:prSet/>
      <dgm:spPr/>
      <dgm:t>
        <a:bodyPr/>
        <a:lstStyle/>
        <a:p>
          <a:r>
            <a:rPr lang="en-US"/>
            <a:t>Why: configure relationships between containers</a:t>
          </a:r>
        </a:p>
      </dgm:t>
    </dgm:pt>
    <dgm:pt modelId="{852AAB94-445D-4370-BF83-3718626FDA3C}" type="parTrans" cxnId="{976BA7B7-65BC-4EF3-9E07-D1A7D93A2870}">
      <dgm:prSet/>
      <dgm:spPr/>
      <dgm:t>
        <a:bodyPr/>
        <a:lstStyle/>
        <a:p>
          <a:endParaRPr lang="en-US"/>
        </a:p>
      </dgm:t>
    </dgm:pt>
    <dgm:pt modelId="{13BFBC18-2CA4-4D96-B0D6-5C114388937D}" type="sibTrans" cxnId="{976BA7B7-65BC-4EF3-9E07-D1A7D93A2870}">
      <dgm:prSet/>
      <dgm:spPr/>
      <dgm:t>
        <a:bodyPr/>
        <a:lstStyle/>
        <a:p>
          <a:endParaRPr lang="en-US"/>
        </a:p>
      </dgm:t>
    </dgm:pt>
    <dgm:pt modelId="{E2DAF3BA-0B5A-4017-8CC8-D7B00074F7DD}">
      <dgm:prSet/>
      <dgm:spPr/>
      <dgm:t>
        <a:bodyPr/>
        <a:lstStyle/>
        <a:p>
          <a:r>
            <a:rPr lang="en-US"/>
            <a:t>Why: save our docker container run settings in easy-to-read file</a:t>
          </a:r>
        </a:p>
      </dgm:t>
    </dgm:pt>
    <dgm:pt modelId="{0A843963-92A2-4629-B81F-CA57A24D3E50}" type="parTrans" cxnId="{87BB7F07-94B1-4EAA-95D8-E2AF01D28C58}">
      <dgm:prSet/>
      <dgm:spPr/>
      <dgm:t>
        <a:bodyPr/>
        <a:lstStyle/>
        <a:p>
          <a:endParaRPr lang="en-US"/>
        </a:p>
      </dgm:t>
    </dgm:pt>
    <dgm:pt modelId="{AF540C44-494E-4DB3-9D10-476AB4436516}" type="sibTrans" cxnId="{87BB7F07-94B1-4EAA-95D8-E2AF01D28C58}">
      <dgm:prSet/>
      <dgm:spPr/>
      <dgm:t>
        <a:bodyPr/>
        <a:lstStyle/>
        <a:p>
          <a:endParaRPr lang="en-US"/>
        </a:p>
      </dgm:t>
    </dgm:pt>
    <dgm:pt modelId="{9C094F1B-6831-4F6B-AAA4-DB10A41C5846}">
      <dgm:prSet/>
      <dgm:spPr/>
      <dgm:t>
        <a:bodyPr/>
        <a:lstStyle/>
        <a:p>
          <a:r>
            <a:rPr lang="en-US"/>
            <a:t>Why: create one-liner developer environment startups</a:t>
          </a:r>
        </a:p>
      </dgm:t>
    </dgm:pt>
    <dgm:pt modelId="{68612184-B6D9-445E-8BB4-99898FC8B75C}" type="parTrans" cxnId="{54438819-7818-4E54-AE8B-40680CBF1C42}">
      <dgm:prSet/>
      <dgm:spPr/>
      <dgm:t>
        <a:bodyPr/>
        <a:lstStyle/>
        <a:p>
          <a:endParaRPr lang="en-US"/>
        </a:p>
      </dgm:t>
    </dgm:pt>
    <dgm:pt modelId="{0E4CA1FF-2426-43D6-AC15-3E7F2759707B}" type="sibTrans" cxnId="{54438819-7818-4E54-AE8B-40680CBF1C42}">
      <dgm:prSet/>
      <dgm:spPr/>
      <dgm:t>
        <a:bodyPr/>
        <a:lstStyle/>
        <a:p>
          <a:endParaRPr lang="en-US"/>
        </a:p>
      </dgm:t>
    </dgm:pt>
    <dgm:pt modelId="{7EF7E5F3-92DC-4359-8596-CD96B180429B}">
      <dgm:prSet/>
      <dgm:spPr/>
      <dgm:t>
        <a:bodyPr/>
        <a:lstStyle/>
        <a:p>
          <a:r>
            <a:rPr lang="en-US"/>
            <a:t>Comprised of 2 separate but related things</a:t>
          </a:r>
        </a:p>
      </dgm:t>
    </dgm:pt>
    <dgm:pt modelId="{7E6ED962-4E8D-4EC9-BF01-7939E927E111}" type="parTrans" cxnId="{ED9345C0-2E10-4F95-9FF5-37AA1C868C1E}">
      <dgm:prSet/>
      <dgm:spPr/>
      <dgm:t>
        <a:bodyPr/>
        <a:lstStyle/>
        <a:p>
          <a:endParaRPr lang="en-US"/>
        </a:p>
      </dgm:t>
    </dgm:pt>
    <dgm:pt modelId="{41F879A5-C280-4887-8879-050D3B512567}" type="sibTrans" cxnId="{ED9345C0-2E10-4F95-9FF5-37AA1C868C1E}">
      <dgm:prSet/>
      <dgm:spPr/>
      <dgm:t>
        <a:bodyPr/>
        <a:lstStyle/>
        <a:p>
          <a:endParaRPr lang="en-US"/>
        </a:p>
      </dgm:t>
    </dgm:pt>
    <dgm:pt modelId="{FF5FB06C-2169-4E66-BEA8-4B4C0218A084}">
      <dgm:prSet/>
      <dgm:spPr/>
      <dgm:t>
        <a:bodyPr/>
        <a:lstStyle/>
        <a:p>
          <a:r>
            <a:rPr lang="en-US"/>
            <a:t>1. YAML-formatted file that describes our solution options for:</a:t>
          </a:r>
        </a:p>
      </dgm:t>
    </dgm:pt>
    <dgm:pt modelId="{D8FC6D3B-E66D-46AB-A9B9-573FB7C406F1}" type="parTrans" cxnId="{F076E110-D138-4CC1-A21B-9C2B911DF433}">
      <dgm:prSet/>
      <dgm:spPr/>
      <dgm:t>
        <a:bodyPr/>
        <a:lstStyle/>
        <a:p>
          <a:endParaRPr lang="en-US"/>
        </a:p>
      </dgm:t>
    </dgm:pt>
    <dgm:pt modelId="{3B1D70E6-F379-4A8C-859C-07CF2E9229D6}" type="sibTrans" cxnId="{F076E110-D138-4CC1-A21B-9C2B911DF433}">
      <dgm:prSet/>
      <dgm:spPr/>
      <dgm:t>
        <a:bodyPr/>
        <a:lstStyle/>
        <a:p>
          <a:endParaRPr lang="en-US"/>
        </a:p>
      </dgm:t>
    </dgm:pt>
    <dgm:pt modelId="{0FFBA0E9-20DC-46E2-AC4B-ECA622ADCBDE}">
      <dgm:prSet/>
      <dgm:spPr/>
      <dgm:t>
        <a:bodyPr/>
        <a:lstStyle/>
        <a:p>
          <a:r>
            <a:rPr lang="en-US"/>
            <a:t>containers</a:t>
          </a:r>
        </a:p>
      </dgm:t>
    </dgm:pt>
    <dgm:pt modelId="{F98926C4-7ED8-465D-B085-CD084752396E}" type="parTrans" cxnId="{0B700AE7-2D25-41DC-9830-949366E64306}">
      <dgm:prSet/>
      <dgm:spPr/>
      <dgm:t>
        <a:bodyPr/>
        <a:lstStyle/>
        <a:p>
          <a:endParaRPr lang="en-US"/>
        </a:p>
      </dgm:t>
    </dgm:pt>
    <dgm:pt modelId="{0B352BE6-556E-495F-B80C-7E9C0115E83D}" type="sibTrans" cxnId="{0B700AE7-2D25-41DC-9830-949366E64306}">
      <dgm:prSet/>
      <dgm:spPr/>
      <dgm:t>
        <a:bodyPr/>
        <a:lstStyle/>
        <a:p>
          <a:endParaRPr lang="en-US"/>
        </a:p>
      </dgm:t>
    </dgm:pt>
    <dgm:pt modelId="{46D85C59-55B2-47E1-BDA2-9B145CD8DB80}">
      <dgm:prSet/>
      <dgm:spPr/>
      <dgm:t>
        <a:bodyPr/>
        <a:lstStyle/>
        <a:p>
          <a:r>
            <a:rPr lang="en-US"/>
            <a:t>networks</a:t>
          </a:r>
        </a:p>
      </dgm:t>
    </dgm:pt>
    <dgm:pt modelId="{1271FA7A-AC2D-46F5-AF93-7F780EB397C6}" type="parTrans" cxnId="{82D04729-986E-4392-8C64-0063B906AE94}">
      <dgm:prSet/>
      <dgm:spPr/>
      <dgm:t>
        <a:bodyPr/>
        <a:lstStyle/>
        <a:p>
          <a:endParaRPr lang="en-US"/>
        </a:p>
      </dgm:t>
    </dgm:pt>
    <dgm:pt modelId="{F5CB5005-AB21-4BC6-845D-420FBD370ACD}" type="sibTrans" cxnId="{82D04729-986E-4392-8C64-0063B906AE94}">
      <dgm:prSet/>
      <dgm:spPr/>
      <dgm:t>
        <a:bodyPr/>
        <a:lstStyle/>
        <a:p>
          <a:endParaRPr lang="en-US"/>
        </a:p>
      </dgm:t>
    </dgm:pt>
    <dgm:pt modelId="{A4BB0519-10F0-4BDC-A5F1-5713236711BE}">
      <dgm:prSet/>
      <dgm:spPr/>
      <dgm:t>
        <a:bodyPr/>
        <a:lstStyle/>
        <a:p>
          <a:r>
            <a:rPr lang="en-US"/>
            <a:t>volumes</a:t>
          </a:r>
        </a:p>
      </dgm:t>
    </dgm:pt>
    <dgm:pt modelId="{68CC2E18-00BD-4396-A14D-A0895CACF10B}" type="parTrans" cxnId="{DDD16791-3171-487E-A333-30FBA0B2BE48}">
      <dgm:prSet/>
      <dgm:spPr/>
      <dgm:t>
        <a:bodyPr/>
        <a:lstStyle/>
        <a:p>
          <a:endParaRPr lang="en-US"/>
        </a:p>
      </dgm:t>
    </dgm:pt>
    <dgm:pt modelId="{3DEF5D33-9291-4332-B587-5D9DB846D91C}" type="sibTrans" cxnId="{DDD16791-3171-487E-A333-30FBA0B2BE48}">
      <dgm:prSet/>
      <dgm:spPr/>
      <dgm:t>
        <a:bodyPr/>
        <a:lstStyle/>
        <a:p>
          <a:endParaRPr lang="en-US"/>
        </a:p>
      </dgm:t>
    </dgm:pt>
    <dgm:pt modelId="{B4552CB6-55A0-495B-A055-ABC831148A96}">
      <dgm:prSet/>
      <dgm:spPr/>
      <dgm:t>
        <a:bodyPr/>
        <a:lstStyle/>
        <a:p>
          <a:r>
            <a:rPr lang="en-US"/>
            <a:t>2. A CLI tool docker-compose used for local dev/test  automation with those YAML files</a:t>
          </a:r>
        </a:p>
      </dgm:t>
    </dgm:pt>
    <dgm:pt modelId="{72839E85-3A54-4A95-A1A1-4AB8A121CDA3}" type="parTrans" cxnId="{40E7483B-7A0E-4B32-B58B-83039F59EA26}">
      <dgm:prSet/>
      <dgm:spPr/>
      <dgm:t>
        <a:bodyPr/>
        <a:lstStyle/>
        <a:p>
          <a:endParaRPr lang="en-US"/>
        </a:p>
      </dgm:t>
    </dgm:pt>
    <dgm:pt modelId="{7D4556D3-9040-4B11-A590-ED22F1429D46}" type="sibTrans" cxnId="{40E7483B-7A0E-4B32-B58B-83039F59EA26}">
      <dgm:prSet/>
      <dgm:spPr/>
      <dgm:t>
        <a:bodyPr/>
        <a:lstStyle/>
        <a:p>
          <a:endParaRPr lang="en-US"/>
        </a:p>
      </dgm:t>
    </dgm:pt>
    <dgm:pt modelId="{12D80A8D-6F84-7441-835E-8E96F8597D6F}" type="pres">
      <dgm:prSet presAssocID="{92BF17B1-BA11-4752-8127-3D7D1583A529}" presName="diagram" presStyleCnt="0">
        <dgm:presLayoutVars>
          <dgm:dir/>
          <dgm:resizeHandles val="exact"/>
        </dgm:presLayoutVars>
      </dgm:prSet>
      <dgm:spPr/>
    </dgm:pt>
    <dgm:pt modelId="{7EF5B151-79DC-4141-8D0C-36820341CE9F}" type="pres">
      <dgm:prSet presAssocID="{4BCF5365-66EF-45C1-9A2F-80EF60A9E1A2}" presName="node" presStyleLbl="node1" presStyleIdx="0" presStyleCnt="6">
        <dgm:presLayoutVars>
          <dgm:bulletEnabled val="1"/>
        </dgm:presLayoutVars>
      </dgm:prSet>
      <dgm:spPr/>
    </dgm:pt>
    <dgm:pt modelId="{37AE61BA-7029-CC44-BBDE-06931E6DECA9}" type="pres">
      <dgm:prSet presAssocID="{13BFBC18-2CA4-4D96-B0D6-5C114388937D}" presName="sibTrans" presStyleCnt="0"/>
      <dgm:spPr/>
    </dgm:pt>
    <dgm:pt modelId="{3C99110C-23DB-C84D-9DC2-9F19C47CA345}" type="pres">
      <dgm:prSet presAssocID="{E2DAF3BA-0B5A-4017-8CC8-D7B00074F7DD}" presName="node" presStyleLbl="node1" presStyleIdx="1" presStyleCnt="6">
        <dgm:presLayoutVars>
          <dgm:bulletEnabled val="1"/>
        </dgm:presLayoutVars>
      </dgm:prSet>
      <dgm:spPr/>
    </dgm:pt>
    <dgm:pt modelId="{B95CF877-EB29-3543-A286-431A7D9DD790}" type="pres">
      <dgm:prSet presAssocID="{AF540C44-494E-4DB3-9D10-476AB4436516}" presName="sibTrans" presStyleCnt="0"/>
      <dgm:spPr/>
    </dgm:pt>
    <dgm:pt modelId="{F09E0C19-E5DB-374B-ACFE-FBE348F78A58}" type="pres">
      <dgm:prSet presAssocID="{9C094F1B-6831-4F6B-AAA4-DB10A41C5846}" presName="node" presStyleLbl="node1" presStyleIdx="2" presStyleCnt="6">
        <dgm:presLayoutVars>
          <dgm:bulletEnabled val="1"/>
        </dgm:presLayoutVars>
      </dgm:prSet>
      <dgm:spPr/>
    </dgm:pt>
    <dgm:pt modelId="{4E80B26B-0C9C-DB4E-9E49-B450728E6178}" type="pres">
      <dgm:prSet presAssocID="{0E4CA1FF-2426-43D6-AC15-3E7F2759707B}" presName="sibTrans" presStyleCnt="0"/>
      <dgm:spPr/>
    </dgm:pt>
    <dgm:pt modelId="{64F65226-E16A-744A-8F60-8BB1CDDAEB51}" type="pres">
      <dgm:prSet presAssocID="{7EF7E5F3-92DC-4359-8596-CD96B180429B}" presName="node" presStyleLbl="node1" presStyleIdx="3" presStyleCnt="6">
        <dgm:presLayoutVars>
          <dgm:bulletEnabled val="1"/>
        </dgm:presLayoutVars>
      </dgm:prSet>
      <dgm:spPr/>
    </dgm:pt>
    <dgm:pt modelId="{8C39882A-F749-3E48-9559-CE7B9BA27E1F}" type="pres">
      <dgm:prSet presAssocID="{41F879A5-C280-4887-8879-050D3B512567}" presName="sibTrans" presStyleCnt="0"/>
      <dgm:spPr/>
    </dgm:pt>
    <dgm:pt modelId="{FC718FCA-9C0F-8C41-9773-90A7C7FCC1F7}" type="pres">
      <dgm:prSet presAssocID="{FF5FB06C-2169-4E66-BEA8-4B4C0218A084}" presName="node" presStyleLbl="node1" presStyleIdx="4" presStyleCnt="6">
        <dgm:presLayoutVars>
          <dgm:bulletEnabled val="1"/>
        </dgm:presLayoutVars>
      </dgm:prSet>
      <dgm:spPr/>
    </dgm:pt>
    <dgm:pt modelId="{757D604A-A8A2-CF48-8246-321EFFCEB83C}" type="pres">
      <dgm:prSet presAssocID="{3B1D70E6-F379-4A8C-859C-07CF2E9229D6}" presName="sibTrans" presStyleCnt="0"/>
      <dgm:spPr/>
    </dgm:pt>
    <dgm:pt modelId="{7ECB90C1-E449-1347-A911-7B18C926FE79}" type="pres">
      <dgm:prSet presAssocID="{B4552CB6-55A0-495B-A055-ABC831148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7B73D602-F21B-0742-8921-BAEB7557A2ED}" type="presOf" srcId="{46D85C59-55B2-47E1-BDA2-9B145CD8DB80}" destId="{FC718FCA-9C0F-8C41-9773-90A7C7FCC1F7}" srcOrd="0" destOrd="2" presId="urn:microsoft.com/office/officeart/2005/8/layout/default"/>
    <dgm:cxn modelId="{87BB7F07-94B1-4EAA-95D8-E2AF01D28C58}" srcId="{92BF17B1-BA11-4752-8127-3D7D1583A529}" destId="{E2DAF3BA-0B5A-4017-8CC8-D7B00074F7DD}" srcOrd="1" destOrd="0" parTransId="{0A843963-92A2-4629-B81F-CA57A24D3E50}" sibTransId="{AF540C44-494E-4DB3-9D10-476AB4436516}"/>
    <dgm:cxn modelId="{1DC7470D-C8BC-A041-A339-C7302B55FCBC}" type="presOf" srcId="{92BF17B1-BA11-4752-8127-3D7D1583A529}" destId="{12D80A8D-6F84-7441-835E-8E96F8597D6F}" srcOrd="0" destOrd="0" presId="urn:microsoft.com/office/officeart/2005/8/layout/default"/>
    <dgm:cxn modelId="{F076E110-D138-4CC1-A21B-9C2B911DF433}" srcId="{92BF17B1-BA11-4752-8127-3D7D1583A529}" destId="{FF5FB06C-2169-4E66-BEA8-4B4C0218A084}" srcOrd="4" destOrd="0" parTransId="{D8FC6D3B-E66D-46AB-A9B9-573FB7C406F1}" sibTransId="{3B1D70E6-F379-4A8C-859C-07CF2E9229D6}"/>
    <dgm:cxn modelId="{54438819-7818-4E54-AE8B-40680CBF1C42}" srcId="{92BF17B1-BA11-4752-8127-3D7D1583A529}" destId="{9C094F1B-6831-4F6B-AAA4-DB10A41C5846}" srcOrd="2" destOrd="0" parTransId="{68612184-B6D9-445E-8BB4-99898FC8B75C}" sibTransId="{0E4CA1FF-2426-43D6-AC15-3E7F2759707B}"/>
    <dgm:cxn modelId="{82D04729-986E-4392-8C64-0063B906AE94}" srcId="{FF5FB06C-2169-4E66-BEA8-4B4C0218A084}" destId="{46D85C59-55B2-47E1-BDA2-9B145CD8DB80}" srcOrd="1" destOrd="0" parTransId="{1271FA7A-AC2D-46F5-AF93-7F780EB397C6}" sibTransId="{F5CB5005-AB21-4BC6-845D-420FBD370ACD}"/>
    <dgm:cxn modelId="{40E7483B-7A0E-4B32-B58B-83039F59EA26}" srcId="{92BF17B1-BA11-4752-8127-3D7D1583A529}" destId="{B4552CB6-55A0-495B-A055-ABC831148A96}" srcOrd="5" destOrd="0" parTransId="{72839E85-3A54-4A95-A1A1-4AB8A121CDA3}" sibTransId="{7D4556D3-9040-4B11-A590-ED22F1429D46}"/>
    <dgm:cxn modelId="{17E6D141-313E-8641-8810-385760EBD99E}" type="presOf" srcId="{9C094F1B-6831-4F6B-AAA4-DB10A41C5846}" destId="{F09E0C19-E5DB-374B-ACFE-FBE348F78A58}" srcOrd="0" destOrd="0" presId="urn:microsoft.com/office/officeart/2005/8/layout/default"/>
    <dgm:cxn modelId="{F3099949-B7C7-C84F-9973-DEB5E843C3C9}" type="presOf" srcId="{B4552CB6-55A0-495B-A055-ABC831148A96}" destId="{7ECB90C1-E449-1347-A911-7B18C926FE79}" srcOrd="0" destOrd="0" presId="urn:microsoft.com/office/officeart/2005/8/layout/default"/>
    <dgm:cxn modelId="{8E5EA769-17FC-0848-AD0B-D27BE816A7E8}" type="presOf" srcId="{7EF7E5F3-92DC-4359-8596-CD96B180429B}" destId="{64F65226-E16A-744A-8F60-8BB1CDDAEB51}" srcOrd="0" destOrd="0" presId="urn:microsoft.com/office/officeart/2005/8/layout/default"/>
    <dgm:cxn modelId="{0D311B89-1396-2648-BF32-BC7FEB46429B}" type="presOf" srcId="{0FFBA0E9-20DC-46E2-AC4B-ECA622ADCBDE}" destId="{FC718FCA-9C0F-8C41-9773-90A7C7FCC1F7}" srcOrd="0" destOrd="1" presId="urn:microsoft.com/office/officeart/2005/8/layout/default"/>
    <dgm:cxn modelId="{DDD16791-3171-487E-A333-30FBA0B2BE48}" srcId="{FF5FB06C-2169-4E66-BEA8-4B4C0218A084}" destId="{A4BB0519-10F0-4BDC-A5F1-5713236711BE}" srcOrd="2" destOrd="0" parTransId="{68CC2E18-00BD-4396-A14D-A0895CACF10B}" sibTransId="{3DEF5D33-9291-4332-B587-5D9DB846D91C}"/>
    <dgm:cxn modelId="{21DBC591-6D6F-8749-AB3E-48BC3309253D}" type="presOf" srcId="{E2DAF3BA-0B5A-4017-8CC8-D7B00074F7DD}" destId="{3C99110C-23DB-C84D-9DC2-9F19C47CA345}" srcOrd="0" destOrd="0" presId="urn:microsoft.com/office/officeart/2005/8/layout/default"/>
    <dgm:cxn modelId="{C91CF4A9-105A-5A4D-A993-3BDC9BBF67E4}" type="presOf" srcId="{4BCF5365-66EF-45C1-9A2F-80EF60A9E1A2}" destId="{7EF5B151-79DC-4141-8D0C-36820341CE9F}" srcOrd="0" destOrd="0" presId="urn:microsoft.com/office/officeart/2005/8/layout/default"/>
    <dgm:cxn modelId="{976BA7B7-65BC-4EF3-9E07-D1A7D93A2870}" srcId="{92BF17B1-BA11-4752-8127-3D7D1583A529}" destId="{4BCF5365-66EF-45C1-9A2F-80EF60A9E1A2}" srcOrd="0" destOrd="0" parTransId="{852AAB94-445D-4370-BF83-3718626FDA3C}" sibTransId="{13BFBC18-2CA4-4D96-B0D6-5C114388937D}"/>
    <dgm:cxn modelId="{ED9345C0-2E10-4F95-9FF5-37AA1C868C1E}" srcId="{92BF17B1-BA11-4752-8127-3D7D1583A529}" destId="{7EF7E5F3-92DC-4359-8596-CD96B180429B}" srcOrd="3" destOrd="0" parTransId="{7E6ED962-4E8D-4EC9-BF01-7939E927E111}" sibTransId="{41F879A5-C280-4887-8879-050D3B512567}"/>
    <dgm:cxn modelId="{9BBAD3C7-6675-DC40-90AD-51F892FD0DB5}" type="presOf" srcId="{A4BB0519-10F0-4BDC-A5F1-5713236711BE}" destId="{FC718FCA-9C0F-8C41-9773-90A7C7FCC1F7}" srcOrd="0" destOrd="3" presId="urn:microsoft.com/office/officeart/2005/8/layout/default"/>
    <dgm:cxn modelId="{DC9345E6-9225-4C4E-8712-31A472DA2F4B}" type="presOf" srcId="{FF5FB06C-2169-4E66-BEA8-4B4C0218A084}" destId="{FC718FCA-9C0F-8C41-9773-90A7C7FCC1F7}" srcOrd="0" destOrd="0" presId="urn:microsoft.com/office/officeart/2005/8/layout/default"/>
    <dgm:cxn modelId="{0B700AE7-2D25-41DC-9830-949366E64306}" srcId="{FF5FB06C-2169-4E66-BEA8-4B4C0218A084}" destId="{0FFBA0E9-20DC-46E2-AC4B-ECA622ADCBDE}" srcOrd="0" destOrd="0" parTransId="{F98926C4-7ED8-465D-B085-CD084752396E}" sibTransId="{0B352BE6-556E-495F-B80C-7E9C0115E83D}"/>
    <dgm:cxn modelId="{7AAED80E-BD1B-8340-B1BB-B667BB125617}" type="presParOf" srcId="{12D80A8D-6F84-7441-835E-8E96F8597D6F}" destId="{7EF5B151-79DC-4141-8D0C-36820341CE9F}" srcOrd="0" destOrd="0" presId="urn:microsoft.com/office/officeart/2005/8/layout/default"/>
    <dgm:cxn modelId="{475DCC21-DFAD-5D45-AE05-72A0AF6BBFA8}" type="presParOf" srcId="{12D80A8D-6F84-7441-835E-8E96F8597D6F}" destId="{37AE61BA-7029-CC44-BBDE-06931E6DECA9}" srcOrd="1" destOrd="0" presId="urn:microsoft.com/office/officeart/2005/8/layout/default"/>
    <dgm:cxn modelId="{6C275B55-26E9-3741-9190-CED89844ABF5}" type="presParOf" srcId="{12D80A8D-6F84-7441-835E-8E96F8597D6F}" destId="{3C99110C-23DB-C84D-9DC2-9F19C47CA345}" srcOrd="2" destOrd="0" presId="urn:microsoft.com/office/officeart/2005/8/layout/default"/>
    <dgm:cxn modelId="{6BD76737-8769-B048-B09C-52517AF7589D}" type="presParOf" srcId="{12D80A8D-6F84-7441-835E-8E96F8597D6F}" destId="{B95CF877-EB29-3543-A286-431A7D9DD790}" srcOrd="3" destOrd="0" presId="urn:microsoft.com/office/officeart/2005/8/layout/default"/>
    <dgm:cxn modelId="{411154B6-E1C3-7041-9173-652C7F47EDBF}" type="presParOf" srcId="{12D80A8D-6F84-7441-835E-8E96F8597D6F}" destId="{F09E0C19-E5DB-374B-ACFE-FBE348F78A58}" srcOrd="4" destOrd="0" presId="urn:microsoft.com/office/officeart/2005/8/layout/default"/>
    <dgm:cxn modelId="{93265293-34B1-4F4C-8E11-8BE45E9B010E}" type="presParOf" srcId="{12D80A8D-6F84-7441-835E-8E96F8597D6F}" destId="{4E80B26B-0C9C-DB4E-9E49-B450728E6178}" srcOrd="5" destOrd="0" presId="urn:microsoft.com/office/officeart/2005/8/layout/default"/>
    <dgm:cxn modelId="{E5A0D363-43DD-1F42-9107-825BCE26EA40}" type="presParOf" srcId="{12D80A8D-6F84-7441-835E-8E96F8597D6F}" destId="{64F65226-E16A-744A-8F60-8BB1CDDAEB51}" srcOrd="6" destOrd="0" presId="urn:microsoft.com/office/officeart/2005/8/layout/default"/>
    <dgm:cxn modelId="{48855652-2C7A-6E4F-A9B4-01B8C66BEA01}" type="presParOf" srcId="{12D80A8D-6F84-7441-835E-8E96F8597D6F}" destId="{8C39882A-F749-3E48-9559-CE7B9BA27E1F}" srcOrd="7" destOrd="0" presId="urn:microsoft.com/office/officeart/2005/8/layout/default"/>
    <dgm:cxn modelId="{D11D8473-31F3-474C-BF7C-69AC9A4C192F}" type="presParOf" srcId="{12D80A8D-6F84-7441-835E-8E96F8597D6F}" destId="{FC718FCA-9C0F-8C41-9773-90A7C7FCC1F7}" srcOrd="8" destOrd="0" presId="urn:microsoft.com/office/officeart/2005/8/layout/default"/>
    <dgm:cxn modelId="{6753547B-F6BE-8942-A65A-539373806312}" type="presParOf" srcId="{12D80A8D-6F84-7441-835E-8E96F8597D6F}" destId="{757D604A-A8A2-CF48-8246-321EFFCEB83C}" srcOrd="9" destOrd="0" presId="urn:microsoft.com/office/officeart/2005/8/layout/default"/>
    <dgm:cxn modelId="{70DA45AE-68A2-FE47-B368-793DDD60A6E9}" type="presParOf" srcId="{12D80A8D-6F84-7441-835E-8E96F8597D6F}" destId="{7ECB90C1-E449-1347-A911-7B18C926FE7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054B4542-A73F-4793-BD4D-BB095B4EE582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C583A9-6A95-480B-A29B-7C888D68B881}">
      <dgm:prSet/>
      <dgm:spPr/>
      <dgm:t>
        <a:bodyPr/>
        <a:lstStyle/>
        <a:p>
          <a:r>
            <a:rPr lang="en-US"/>
            <a:t>Compose YAML format has it's own versions: 1, 2, 2.1, 3, 3.1</a:t>
          </a:r>
        </a:p>
      </dgm:t>
    </dgm:pt>
    <dgm:pt modelId="{55B09145-815B-41DD-B496-782C363EE953}" type="parTrans" cxnId="{DDEBA909-1BA7-4E95-8DAE-E3B0EC6C5A36}">
      <dgm:prSet/>
      <dgm:spPr/>
      <dgm:t>
        <a:bodyPr/>
        <a:lstStyle/>
        <a:p>
          <a:endParaRPr lang="en-US"/>
        </a:p>
      </dgm:t>
    </dgm:pt>
    <dgm:pt modelId="{0A418A64-84FD-4B6F-A4E3-7683A606B737}" type="sibTrans" cxnId="{DDEBA909-1BA7-4E95-8DAE-E3B0EC6C5A36}">
      <dgm:prSet/>
      <dgm:spPr/>
      <dgm:t>
        <a:bodyPr/>
        <a:lstStyle/>
        <a:p>
          <a:endParaRPr lang="en-US"/>
        </a:p>
      </dgm:t>
    </dgm:pt>
    <dgm:pt modelId="{06C6E632-89A0-4451-AF58-DD2F000885F1}">
      <dgm:prSet/>
      <dgm:spPr/>
      <dgm:t>
        <a:bodyPr/>
        <a:lstStyle/>
        <a:p>
          <a:r>
            <a:rPr lang="en-US"/>
            <a:t>YAML file can be used with docker-compose command for  local docker automation or..</a:t>
          </a:r>
        </a:p>
      </dgm:t>
    </dgm:pt>
    <dgm:pt modelId="{9453A0C9-C8DB-4815-B5D7-46A778C5CCE6}" type="parTrans" cxnId="{1D44DE0A-2D35-4470-9CC5-842696689304}">
      <dgm:prSet/>
      <dgm:spPr/>
      <dgm:t>
        <a:bodyPr/>
        <a:lstStyle/>
        <a:p>
          <a:endParaRPr lang="en-US"/>
        </a:p>
      </dgm:t>
    </dgm:pt>
    <dgm:pt modelId="{2F59D051-0F5D-4682-849F-64E30ED47FC1}" type="sibTrans" cxnId="{1D44DE0A-2D35-4470-9CC5-842696689304}">
      <dgm:prSet/>
      <dgm:spPr/>
      <dgm:t>
        <a:bodyPr/>
        <a:lstStyle/>
        <a:p>
          <a:endParaRPr lang="en-US"/>
        </a:p>
      </dgm:t>
    </dgm:pt>
    <dgm:pt modelId="{65B3C4D2-EEDF-49C8-8F28-AF8A5DDAC26B}">
      <dgm:prSet/>
      <dgm:spPr/>
      <dgm:t>
        <a:bodyPr/>
        <a:lstStyle/>
        <a:p>
          <a:r>
            <a:rPr lang="en-US"/>
            <a:t>With docker directly in production with Swarm (as of v1.13)</a:t>
          </a:r>
        </a:p>
      </dgm:t>
    </dgm:pt>
    <dgm:pt modelId="{EDACAA4C-E470-4091-B828-69D7D47BB6AA}" type="parTrans" cxnId="{F99E20B3-E6A3-4389-BB2D-AEB71B17CC1E}">
      <dgm:prSet/>
      <dgm:spPr/>
      <dgm:t>
        <a:bodyPr/>
        <a:lstStyle/>
        <a:p>
          <a:endParaRPr lang="en-US"/>
        </a:p>
      </dgm:t>
    </dgm:pt>
    <dgm:pt modelId="{8EE403FD-5CCD-4514-AF7E-C94623FC0FCB}" type="sibTrans" cxnId="{F99E20B3-E6A3-4389-BB2D-AEB71B17CC1E}">
      <dgm:prSet/>
      <dgm:spPr/>
      <dgm:t>
        <a:bodyPr/>
        <a:lstStyle/>
        <a:p>
          <a:endParaRPr lang="en-US"/>
        </a:p>
      </dgm:t>
    </dgm:pt>
    <dgm:pt modelId="{14E968C0-A00E-49B6-8F49-4C9FBEDE2C9E}">
      <dgm:prSet/>
      <dgm:spPr/>
      <dgm:t>
        <a:bodyPr/>
        <a:lstStyle/>
        <a:p>
          <a:r>
            <a:rPr lang="en-US"/>
            <a:t>docker-compose --help</a:t>
          </a:r>
        </a:p>
      </dgm:t>
    </dgm:pt>
    <dgm:pt modelId="{0A3A35B0-7491-4499-86A3-F4D5A01C8C35}" type="parTrans" cxnId="{77837A56-04ED-48EE-8CB3-46E65E75E7BA}">
      <dgm:prSet/>
      <dgm:spPr/>
      <dgm:t>
        <a:bodyPr/>
        <a:lstStyle/>
        <a:p>
          <a:endParaRPr lang="en-US"/>
        </a:p>
      </dgm:t>
    </dgm:pt>
    <dgm:pt modelId="{F5B30C12-4148-430D-AAAC-2D35BD52AFFD}" type="sibTrans" cxnId="{77837A56-04ED-48EE-8CB3-46E65E75E7BA}">
      <dgm:prSet/>
      <dgm:spPr/>
      <dgm:t>
        <a:bodyPr/>
        <a:lstStyle/>
        <a:p>
          <a:endParaRPr lang="en-US"/>
        </a:p>
      </dgm:t>
    </dgm:pt>
    <dgm:pt modelId="{2CEF1F12-FE66-4450-83D7-4ADA6BABA949}">
      <dgm:prSet/>
      <dgm:spPr/>
      <dgm:t>
        <a:bodyPr/>
        <a:lstStyle/>
        <a:p>
          <a:r>
            <a:rPr lang="en-US"/>
            <a:t>docker-compose.yml is default filename, but any can be  used with docker-compose -f</a:t>
          </a:r>
        </a:p>
      </dgm:t>
    </dgm:pt>
    <dgm:pt modelId="{E49F5F0E-77F3-4424-A6E3-CE12142C07F9}" type="parTrans" cxnId="{BBEA33AB-334A-4F67-80D2-1CD7C5196397}">
      <dgm:prSet/>
      <dgm:spPr/>
      <dgm:t>
        <a:bodyPr/>
        <a:lstStyle/>
        <a:p>
          <a:endParaRPr lang="en-US"/>
        </a:p>
      </dgm:t>
    </dgm:pt>
    <dgm:pt modelId="{73BB9281-1499-468C-AD45-E579E782A1D3}" type="sibTrans" cxnId="{BBEA33AB-334A-4F67-80D2-1CD7C5196397}">
      <dgm:prSet/>
      <dgm:spPr/>
      <dgm:t>
        <a:bodyPr/>
        <a:lstStyle/>
        <a:p>
          <a:endParaRPr lang="en-US"/>
        </a:p>
      </dgm:t>
    </dgm:pt>
    <dgm:pt modelId="{C131C7DF-A39F-5643-887F-AC9276794A75}" type="pres">
      <dgm:prSet presAssocID="{054B4542-A73F-4793-BD4D-BB095B4EE582}" presName="diagram" presStyleCnt="0">
        <dgm:presLayoutVars>
          <dgm:dir/>
          <dgm:resizeHandles val="exact"/>
        </dgm:presLayoutVars>
      </dgm:prSet>
      <dgm:spPr/>
    </dgm:pt>
    <dgm:pt modelId="{C37F4DED-EDEE-6446-9215-13756D354D43}" type="pres">
      <dgm:prSet presAssocID="{65C583A9-6A95-480B-A29B-7C888D68B881}" presName="node" presStyleLbl="node1" presStyleIdx="0" presStyleCnt="4">
        <dgm:presLayoutVars>
          <dgm:bulletEnabled val="1"/>
        </dgm:presLayoutVars>
      </dgm:prSet>
      <dgm:spPr/>
    </dgm:pt>
    <dgm:pt modelId="{1692B33F-4661-0A47-9DA8-1F4970C13CF9}" type="pres">
      <dgm:prSet presAssocID="{0A418A64-84FD-4B6F-A4E3-7683A606B737}" presName="sibTrans" presStyleCnt="0"/>
      <dgm:spPr/>
    </dgm:pt>
    <dgm:pt modelId="{B45FD51C-C37A-D94F-B3A4-A02D84959E1B}" type="pres">
      <dgm:prSet presAssocID="{06C6E632-89A0-4451-AF58-DD2F000885F1}" presName="node" presStyleLbl="node1" presStyleIdx="1" presStyleCnt="4">
        <dgm:presLayoutVars>
          <dgm:bulletEnabled val="1"/>
        </dgm:presLayoutVars>
      </dgm:prSet>
      <dgm:spPr/>
    </dgm:pt>
    <dgm:pt modelId="{BB251AE9-A587-E540-B106-BC2EBE61A1D9}" type="pres">
      <dgm:prSet presAssocID="{2F59D051-0F5D-4682-849F-64E30ED47FC1}" presName="sibTrans" presStyleCnt="0"/>
      <dgm:spPr/>
    </dgm:pt>
    <dgm:pt modelId="{E05DC582-A8F9-4C47-A713-48B245A462AC}" type="pres">
      <dgm:prSet presAssocID="{14E968C0-A00E-49B6-8F49-4C9FBEDE2C9E}" presName="node" presStyleLbl="node1" presStyleIdx="2" presStyleCnt="4">
        <dgm:presLayoutVars>
          <dgm:bulletEnabled val="1"/>
        </dgm:presLayoutVars>
      </dgm:prSet>
      <dgm:spPr/>
    </dgm:pt>
    <dgm:pt modelId="{5DF750C5-3F01-1C48-8D47-25C32B471C04}" type="pres">
      <dgm:prSet presAssocID="{F5B30C12-4148-430D-AAAC-2D35BD52AFFD}" presName="sibTrans" presStyleCnt="0"/>
      <dgm:spPr/>
    </dgm:pt>
    <dgm:pt modelId="{3C5C271D-3033-7844-9A37-0EA11D0C7583}" type="pres">
      <dgm:prSet presAssocID="{2CEF1F12-FE66-4450-83D7-4ADA6BABA949}" presName="node" presStyleLbl="node1" presStyleIdx="3" presStyleCnt="4">
        <dgm:presLayoutVars>
          <dgm:bulletEnabled val="1"/>
        </dgm:presLayoutVars>
      </dgm:prSet>
      <dgm:spPr/>
    </dgm:pt>
  </dgm:ptLst>
  <dgm:cxnLst>
    <dgm:cxn modelId="{DDEBA909-1BA7-4E95-8DAE-E3B0EC6C5A36}" srcId="{054B4542-A73F-4793-BD4D-BB095B4EE582}" destId="{65C583A9-6A95-480B-A29B-7C888D68B881}" srcOrd="0" destOrd="0" parTransId="{55B09145-815B-41DD-B496-782C363EE953}" sibTransId="{0A418A64-84FD-4B6F-A4E3-7683A606B737}"/>
    <dgm:cxn modelId="{1D44DE0A-2D35-4470-9CC5-842696689304}" srcId="{054B4542-A73F-4793-BD4D-BB095B4EE582}" destId="{06C6E632-89A0-4451-AF58-DD2F000885F1}" srcOrd="1" destOrd="0" parTransId="{9453A0C9-C8DB-4815-B5D7-46A778C5CCE6}" sibTransId="{2F59D051-0F5D-4682-849F-64E30ED47FC1}"/>
    <dgm:cxn modelId="{0E795A31-45FA-944C-A70C-884617700C4E}" type="presOf" srcId="{65B3C4D2-EEDF-49C8-8F28-AF8A5DDAC26B}" destId="{B45FD51C-C37A-D94F-B3A4-A02D84959E1B}" srcOrd="0" destOrd="1" presId="urn:microsoft.com/office/officeart/2005/8/layout/default"/>
    <dgm:cxn modelId="{8B65C04A-45A4-1544-BD5F-2989FEC601E2}" type="presOf" srcId="{14E968C0-A00E-49B6-8F49-4C9FBEDE2C9E}" destId="{E05DC582-A8F9-4C47-A713-48B245A462AC}" srcOrd="0" destOrd="0" presId="urn:microsoft.com/office/officeart/2005/8/layout/default"/>
    <dgm:cxn modelId="{77837A56-04ED-48EE-8CB3-46E65E75E7BA}" srcId="{054B4542-A73F-4793-BD4D-BB095B4EE582}" destId="{14E968C0-A00E-49B6-8F49-4C9FBEDE2C9E}" srcOrd="2" destOrd="0" parTransId="{0A3A35B0-7491-4499-86A3-F4D5A01C8C35}" sibTransId="{F5B30C12-4148-430D-AAAC-2D35BD52AFFD}"/>
    <dgm:cxn modelId="{2CE0788E-6B93-5D48-893B-E17B8360B184}" type="presOf" srcId="{65C583A9-6A95-480B-A29B-7C888D68B881}" destId="{C37F4DED-EDEE-6446-9215-13756D354D43}" srcOrd="0" destOrd="0" presId="urn:microsoft.com/office/officeart/2005/8/layout/default"/>
    <dgm:cxn modelId="{BBEA33AB-334A-4F67-80D2-1CD7C5196397}" srcId="{054B4542-A73F-4793-BD4D-BB095B4EE582}" destId="{2CEF1F12-FE66-4450-83D7-4ADA6BABA949}" srcOrd="3" destOrd="0" parTransId="{E49F5F0E-77F3-4424-A6E3-CE12142C07F9}" sibTransId="{73BB9281-1499-468C-AD45-E579E782A1D3}"/>
    <dgm:cxn modelId="{F99E20B3-E6A3-4389-BB2D-AEB71B17CC1E}" srcId="{06C6E632-89A0-4451-AF58-DD2F000885F1}" destId="{65B3C4D2-EEDF-49C8-8F28-AF8A5DDAC26B}" srcOrd="0" destOrd="0" parTransId="{EDACAA4C-E470-4091-B828-69D7D47BB6AA}" sibTransId="{8EE403FD-5CCD-4514-AF7E-C94623FC0FCB}"/>
    <dgm:cxn modelId="{6CE2DCBE-FDB0-404E-B2A4-AE08BE30CB1B}" type="presOf" srcId="{054B4542-A73F-4793-BD4D-BB095B4EE582}" destId="{C131C7DF-A39F-5643-887F-AC9276794A75}" srcOrd="0" destOrd="0" presId="urn:microsoft.com/office/officeart/2005/8/layout/default"/>
    <dgm:cxn modelId="{8B4026DD-1480-B547-891F-AADAC429425C}" type="presOf" srcId="{2CEF1F12-FE66-4450-83D7-4ADA6BABA949}" destId="{3C5C271D-3033-7844-9A37-0EA11D0C7583}" srcOrd="0" destOrd="0" presId="urn:microsoft.com/office/officeart/2005/8/layout/default"/>
    <dgm:cxn modelId="{2AC026EA-0A61-0042-9A54-F94EE74B7F9C}" type="presOf" srcId="{06C6E632-89A0-4451-AF58-DD2F000885F1}" destId="{B45FD51C-C37A-D94F-B3A4-A02D84959E1B}" srcOrd="0" destOrd="0" presId="urn:microsoft.com/office/officeart/2005/8/layout/default"/>
    <dgm:cxn modelId="{31203A08-D8EA-604E-A9E0-2E7DB7A6F8E4}" type="presParOf" srcId="{C131C7DF-A39F-5643-887F-AC9276794A75}" destId="{C37F4DED-EDEE-6446-9215-13756D354D43}" srcOrd="0" destOrd="0" presId="urn:microsoft.com/office/officeart/2005/8/layout/default"/>
    <dgm:cxn modelId="{BB35578E-377F-AE43-825E-FDD7D6540351}" type="presParOf" srcId="{C131C7DF-A39F-5643-887F-AC9276794A75}" destId="{1692B33F-4661-0A47-9DA8-1F4970C13CF9}" srcOrd="1" destOrd="0" presId="urn:microsoft.com/office/officeart/2005/8/layout/default"/>
    <dgm:cxn modelId="{1F120272-981B-D34A-8817-211BC56C2BEA}" type="presParOf" srcId="{C131C7DF-A39F-5643-887F-AC9276794A75}" destId="{B45FD51C-C37A-D94F-B3A4-A02D84959E1B}" srcOrd="2" destOrd="0" presId="urn:microsoft.com/office/officeart/2005/8/layout/default"/>
    <dgm:cxn modelId="{1AB3FAAE-E12E-D249-A50F-E2C0F9FC81B9}" type="presParOf" srcId="{C131C7DF-A39F-5643-887F-AC9276794A75}" destId="{BB251AE9-A587-E540-B106-BC2EBE61A1D9}" srcOrd="3" destOrd="0" presId="urn:microsoft.com/office/officeart/2005/8/layout/default"/>
    <dgm:cxn modelId="{2A3C9FCE-BD23-9F43-BFD4-A0E3C5D69555}" type="presParOf" srcId="{C131C7DF-A39F-5643-887F-AC9276794A75}" destId="{E05DC582-A8F9-4C47-A713-48B245A462AC}" srcOrd="4" destOrd="0" presId="urn:microsoft.com/office/officeart/2005/8/layout/default"/>
    <dgm:cxn modelId="{4C560BDF-3CE2-044A-80F4-90755E660EE5}" type="presParOf" srcId="{C131C7DF-A39F-5643-887F-AC9276794A75}" destId="{5DF750C5-3F01-1C48-8D47-25C32B471C04}" srcOrd="5" destOrd="0" presId="urn:microsoft.com/office/officeart/2005/8/layout/default"/>
    <dgm:cxn modelId="{C039B47B-DA39-5141-9FE7-56F321E0E96A}" type="presParOf" srcId="{C131C7DF-A39F-5643-887F-AC9276794A75}" destId="{3C5C271D-3033-7844-9A37-0EA11D0C75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13545E5-DF70-488D-95BC-432E4A686091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FADADD-B4D2-49D9-A1A1-1BDBB55A7535}">
      <dgm:prSet/>
      <dgm:spPr/>
      <dgm:t>
        <a:bodyPr/>
        <a:lstStyle/>
        <a:p>
          <a:r>
            <a:rPr lang="en-US"/>
            <a:t>CLI tool comes with Docker for Windows/Mac, but separate  download for Linux</a:t>
          </a:r>
        </a:p>
      </dgm:t>
    </dgm:pt>
    <dgm:pt modelId="{70BF3F47-2F2D-4EAB-A535-BA3A07CCCE2C}" type="parTrans" cxnId="{DC5906D4-F525-46BA-A2B1-59E4D02B0222}">
      <dgm:prSet/>
      <dgm:spPr/>
      <dgm:t>
        <a:bodyPr/>
        <a:lstStyle/>
        <a:p>
          <a:endParaRPr lang="en-US"/>
        </a:p>
      </dgm:t>
    </dgm:pt>
    <dgm:pt modelId="{65F9DC16-79F8-4618-9357-61F64A7A583C}" type="sibTrans" cxnId="{DC5906D4-F525-46BA-A2B1-59E4D02B0222}">
      <dgm:prSet/>
      <dgm:spPr/>
      <dgm:t>
        <a:bodyPr/>
        <a:lstStyle/>
        <a:p>
          <a:endParaRPr lang="en-US"/>
        </a:p>
      </dgm:t>
    </dgm:pt>
    <dgm:pt modelId="{79992168-4FA2-4132-8D9C-368FEE08265C}">
      <dgm:prSet/>
      <dgm:spPr/>
      <dgm:t>
        <a:bodyPr/>
        <a:lstStyle/>
        <a:p>
          <a:r>
            <a:rPr lang="en-US"/>
            <a:t>Not a production-grade tool but ideal for local development and test</a:t>
          </a:r>
        </a:p>
      </dgm:t>
    </dgm:pt>
    <dgm:pt modelId="{26BB1EC9-B90D-4337-96C3-FAC5ED6F33C6}" type="parTrans" cxnId="{4B03BE46-97F8-4819-A507-15E9170B1F51}">
      <dgm:prSet/>
      <dgm:spPr/>
      <dgm:t>
        <a:bodyPr/>
        <a:lstStyle/>
        <a:p>
          <a:endParaRPr lang="en-US"/>
        </a:p>
      </dgm:t>
    </dgm:pt>
    <dgm:pt modelId="{8F5BFDBF-076A-4934-B528-6688E354ABCB}" type="sibTrans" cxnId="{4B03BE46-97F8-4819-A507-15E9170B1F51}">
      <dgm:prSet/>
      <dgm:spPr/>
      <dgm:t>
        <a:bodyPr/>
        <a:lstStyle/>
        <a:p>
          <a:endParaRPr lang="en-US"/>
        </a:p>
      </dgm:t>
    </dgm:pt>
    <dgm:pt modelId="{7ABECE0F-8157-482A-8EFA-1CCC799FACFD}">
      <dgm:prSet/>
      <dgm:spPr/>
      <dgm:t>
        <a:bodyPr/>
        <a:lstStyle/>
        <a:p>
          <a:r>
            <a:rPr lang="en-US"/>
            <a:t>Two most common commands are</a:t>
          </a:r>
        </a:p>
      </dgm:t>
    </dgm:pt>
    <dgm:pt modelId="{E8E25E4B-C58A-434E-82CD-CB15770BB1FD}" type="parTrans" cxnId="{ACF6BA50-182C-4D48-93F2-6F5D285A1AB9}">
      <dgm:prSet/>
      <dgm:spPr/>
      <dgm:t>
        <a:bodyPr/>
        <a:lstStyle/>
        <a:p>
          <a:endParaRPr lang="en-US"/>
        </a:p>
      </dgm:t>
    </dgm:pt>
    <dgm:pt modelId="{082A5D2F-6466-472D-9555-53AED53140F1}" type="sibTrans" cxnId="{ACF6BA50-182C-4D48-93F2-6F5D285A1AB9}">
      <dgm:prSet/>
      <dgm:spPr/>
      <dgm:t>
        <a:bodyPr/>
        <a:lstStyle/>
        <a:p>
          <a:endParaRPr lang="en-US"/>
        </a:p>
      </dgm:t>
    </dgm:pt>
    <dgm:pt modelId="{67256682-6C5E-4CCA-B140-66A0B95E4C8B}">
      <dgm:prSet/>
      <dgm:spPr/>
      <dgm:t>
        <a:bodyPr/>
        <a:lstStyle/>
        <a:p>
          <a:r>
            <a:rPr lang="en-US"/>
            <a:t>docker-compose up	# setup volumes/networks and start all containers</a:t>
          </a:r>
        </a:p>
      </dgm:t>
    </dgm:pt>
    <dgm:pt modelId="{353B1259-A42E-4898-8AA7-F27981B6B83C}" type="parTrans" cxnId="{4AFDEBBD-E823-4993-A81C-2C779F5ADAFA}">
      <dgm:prSet/>
      <dgm:spPr/>
      <dgm:t>
        <a:bodyPr/>
        <a:lstStyle/>
        <a:p>
          <a:endParaRPr lang="en-US"/>
        </a:p>
      </dgm:t>
    </dgm:pt>
    <dgm:pt modelId="{8C514A0F-19A0-4321-939D-16429FBA498B}" type="sibTrans" cxnId="{4AFDEBBD-E823-4993-A81C-2C779F5ADAFA}">
      <dgm:prSet/>
      <dgm:spPr/>
      <dgm:t>
        <a:bodyPr/>
        <a:lstStyle/>
        <a:p>
          <a:endParaRPr lang="en-US"/>
        </a:p>
      </dgm:t>
    </dgm:pt>
    <dgm:pt modelId="{C9EF4CA5-3918-49C4-9A83-C0163302AD49}">
      <dgm:prSet/>
      <dgm:spPr/>
      <dgm:t>
        <a:bodyPr/>
        <a:lstStyle/>
        <a:p>
          <a:r>
            <a:rPr lang="en-US"/>
            <a:t>docker-compose down # stop all containers and remove cont/vol/net</a:t>
          </a:r>
        </a:p>
      </dgm:t>
    </dgm:pt>
    <dgm:pt modelId="{62375FCB-BC66-4853-9238-341EA9AEE811}" type="parTrans" cxnId="{4092B18F-7FF0-482B-A562-FEBB9B932ABC}">
      <dgm:prSet/>
      <dgm:spPr/>
      <dgm:t>
        <a:bodyPr/>
        <a:lstStyle/>
        <a:p>
          <a:endParaRPr lang="en-US"/>
        </a:p>
      </dgm:t>
    </dgm:pt>
    <dgm:pt modelId="{4383510A-E454-4EAF-89F1-6BFF1EA5F1EF}" type="sibTrans" cxnId="{4092B18F-7FF0-482B-A562-FEBB9B932ABC}">
      <dgm:prSet/>
      <dgm:spPr/>
      <dgm:t>
        <a:bodyPr/>
        <a:lstStyle/>
        <a:p>
          <a:endParaRPr lang="en-US"/>
        </a:p>
      </dgm:t>
    </dgm:pt>
    <dgm:pt modelId="{F99B0C3E-3EEF-4F9A-A333-1AA1DFAF3C69}">
      <dgm:prSet/>
      <dgm:spPr/>
      <dgm:t>
        <a:bodyPr/>
        <a:lstStyle/>
        <a:p>
          <a:r>
            <a:rPr lang="en-US"/>
            <a:t>If all your projects had a Dockerfile and docker-compose.yml</a:t>
          </a:r>
        </a:p>
      </dgm:t>
    </dgm:pt>
    <dgm:pt modelId="{2ECA971F-BE2D-4494-A266-D2F4A9A908AF}" type="parTrans" cxnId="{197797F5-A503-461C-88DF-F0D5E985794F}">
      <dgm:prSet/>
      <dgm:spPr/>
      <dgm:t>
        <a:bodyPr/>
        <a:lstStyle/>
        <a:p>
          <a:endParaRPr lang="en-US"/>
        </a:p>
      </dgm:t>
    </dgm:pt>
    <dgm:pt modelId="{4203A378-4A12-47F6-B296-7FF6D11207BD}" type="sibTrans" cxnId="{197797F5-A503-461C-88DF-F0D5E985794F}">
      <dgm:prSet/>
      <dgm:spPr/>
      <dgm:t>
        <a:bodyPr/>
        <a:lstStyle/>
        <a:p>
          <a:endParaRPr lang="en-US"/>
        </a:p>
      </dgm:t>
    </dgm:pt>
    <dgm:pt modelId="{9446FDB8-DB6F-4D80-BB70-36F8C9FCBB60}">
      <dgm:prSet/>
      <dgm:spPr/>
      <dgm:t>
        <a:bodyPr/>
        <a:lstStyle/>
        <a:p>
          <a:r>
            <a:rPr lang="en-US"/>
            <a:t>then "new developer onboarding" would be:</a:t>
          </a:r>
        </a:p>
      </dgm:t>
    </dgm:pt>
    <dgm:pt modelId="{5989E50C-9576-4C53-BEFD-62183AF5235C}" type="parTrans" cxnId="{6A59FCB6-7291-41FF-97D7-8BF03BA9A835}">
      <dgm:prSet/>
      <dgm:spPr/>
      <dgm:t>
        <a:bodyPr/>
        <a:lstStyle/>
        <a:p>
          <a:endParaRPr lang="en-US"/>
        </a:p>
      </dgm:t>
    </dgm:pt>
    <dgm:pt modelId="{91D5F07E-9335-4D9B-80A2-979F5EA330B8}" type="sibTrans" cxnId="{6A59FCB6-7291-41FF-97D7-8BF03BA9A835}">
      <dgm:prSet/>
      <dgm:spPr/>
      <dgm:t>
        <a:bodyPr/>
        <a:lstStyle/>
        <a:p>
          <a:endParaRPr lang="en-US"/>
        </a:p>
      </dgm:t>
    </dgm:pt>
    <dgm:pt modelId="{F9939EFF-223A-4E5F-895F-65EF06011151}">
      <dgm:prSet/>
      <dgm:spPr/>
      <dgm:t>
        <a:bodyPr/>
        <a:lstStyle/>
        <a:p>
          <a:r>
            <a:rPr lang="en-US"/>
            <a:t>git clone github.com/some/software</a:t>
          </a:r>
        </a:p>
      </dgm:t>
    </dgm:pt>
    <dgm:pt modelId="{AB507FC4-399E-4C4F-BAC9-398BAE23820F}" type="parTrans" cxnId="{E34507C1-CA6A-42A6-AF3E-0E0B6A7945F1}">
      <dgm:prSet/>
      <dgm:spPr/>
      <dgm:t>
        <a:bodyPr/>
        <a:lstStyle/>
        <a:p>
          <a:endParaRPr lang="en-US"/>
        </a:p>
      </dgm:t>
    </dgm:pt>
    <dgm:pt modelId="{3E85B605-8783-468F-AAF2-1A64972E2330}" type="sibTrans" cxnId="{E34507C1-CA6A-42A6-AF3E-0E0B6A7945F1}">
      <dgm:prSet/>
      <dgm:spPr/>
      <dgm:t>
        <a:bodyPr/>
        <a:lstStyle/>
        <a:p>
          <a:endParaRPr lang="en-US"/>
        </a:p>
      </dgm:t>
    </dgm:pt>
    <dgm:pt modelId="{9C9E16D3-8078-41BA-ADB9-3C62A1260C9F}">
      <dgm:prSet/>
      <dgm:spPr/>
      <dgm:t>
        <a:bodyPr/>
        <a:lstStyle/>
        <a:p>
          <a:r>
            <a:rPr lang="en-US"/>
            <a:t>docker-compose up</a:t>
          </a:r>
        </a:p>
      </dgm:t>
    </dgm:pt>
    <dgm:pt modelId="{410FBFD7-529A-40DF-A619-216B82DC9B2A}" type="parTrans" cxnId="{5C0C9A36-777B-4659-9C82-C8E2CBBC51A4}">
      <dgm:prSet/>
      <dgm:spPr/>
      <dgm:t>
        <a:bodyPr/>
        <a:lstStyle/>
        <a:p>
          <a:endParaRPr lang="en-US"/>
        </a:p>
      </dgm:t>
    </dgm:pt>
    <dgm:pt modelId="{B0997406-89DB-4FCC-9CC5-49AEAD94A033}" type="sibTrans" cxnId="{5C0C9A36-777B-4659-9C82-C8E2CBBC51A4}">
      <dgm:prSet/>
      <dgm:spPr/>
      <dgm:t>
        <a:bodyPr/>
        <a:lstStyle/>
        <a:p>
          <a:endParaRPr lang="en-US"/>
        </a:p>
      </dgm:t>
    </dgm:pt>
    <dgm:pt modelId="{96F75176-0E13-274E-BB85-8A2F5EE6B90C}" type="pres">
      <dgm:prSet presAssocID="{213545E5-DF70-488D-95BC-432E4A686091}" presName="diagram" presStyleCnt="0">
        <dgm:presLayoutVars>
          <dgm:dir/>
          <dgm:resizeHandles val="exact"/>
        </dgm:presLayoutVars>
      </dgm:prSet>
      <dgm:spPr/>
    </dgm:pt>
    <dgm:pt modelId="{6E481A0B-C6D7-7548-815F-D823F3B612C8}" type="pres">
      <dgm:prSet presAssocID="{CBFADADD-B4D2-49D9-A1A1-1BDBB55A7535}" presName="node" presStyleLbl="node1" presStyleIdx="0" presStyleCnt="5">
        <dgm:presLayoutVars>
          <dgm:bulletEnabled val="1"/>
        </dgm:presLayoutVars>
      </dgm:prSet>
      <dgm:spPr/>
    </dgm:pt>
    <dgm:pt modelId="{271B6E2A-5127-D74B-AEFF-85BC19132F02}" type="pres">
      <dgm:prSet presAssocID="{65F9DC16-79F8-4618-9357-61F64A7A583C}" presName="sibTrans" presStyleCnt="0"/>
      <dgm:spPr/>
    </dgm:pt>
    <dgm:pt modelId="{9755494F-8279-CC4C-B653-5F5C0EB5F4AC}" type="pres">
      <dgm:prSet presAssocID="{79992168-4FA2-4132-8D9C-368FEE08265C}" presName="node" presStyleLbl="node1" presStyleIdx="1" presStyleCnt="5">
        <dgm:presLayoutVars>
          <dgm:bulletEnabled val="1"/>
        </dgm:presLayoutVars>
      </dgm:prSet>
      <dgm:spPr/>
    </dgm:pt>
    <dgm:pt modelId="{F46EA0BE-AAC5-4946-B396-A50B2CE8B7A0}" type="pres">
      <dgm:prSet presAssocID="{8F5BFDBF-076A-4934-B528-6688E354ABCB}" presName="sibTrans" presStyleCnt="0"/>
      <dgm:spPr/>
    </dgm:pt>
    <dgm:pt modelId="{251B7652-FFA5-7141-B74C-3F2021A721E1}" type="pres">
      <dgm:prSet presAssocID="{7ABECE0F-8157-482A-8EFA-1CCC799FACFD}" presName="node" presStyleLbl="node1" presStyleIdx="2" presStyleCnt="5">
        <dgm:presLayoutVars>
          <dgm:bulletEnabled val="1"/>
        </dgm:presLayoutVars>
      </dgm:prSet>
      <dgm:spPr/>
    </dgm:pt>
    <dgm:pt modelId="{BDCC5807-44F2-C24E-AC68-9BA9129D629D}" type="pres">
      <dgm:prSet presAssocID="{082A5D2F-6466-472D-9555-53AED53140F1}" presName="sibTrans" presStyleCnt="0"/>
      <dgm:spPr/>
    </dgm:pt>
    <dgm:pt modelId="{E29F36C8-E9D8-B447-8C95-C35BEC1BD172}" type="pres">
      <dgm:prSet presAssocID="{F99B0C3E-3EEF-4F9A-A333-1AA1DFAF3C69}" presName="node" presStyleLbl="node1" presStyleIdx="3" presStyleCnt="5">
        <dgm:presLayoutVars>
          <dgm:bulletEnabled val="1"/>
        </dgm:presLayoutVars>
      </dgm:prSet>
      <dgm:spPr/>
    </dgm:pt>
    <dgm:pt modelId="{E4BD93DD-48E1-DC4E-8FC9-877A2350F0AC}" type="pres">
      <dgm:prSet presAssocID="{4203A378-4A12-47F6-B296-7FF6D11207BD}" presName="sibTrans" presStyleCnt="0"/>
      <dgm:spPr/>
    </dgm:pt>
    <dgm:pt modelId="{7E47A76E-8E11-724C-84CE-4F3E2029C60B}" type="pres">
      <dgm:prSet presAssocID="{9446FDB8-DB6F-4D80-BB70-36F8C9FCBB60}" presName="node" presStyleLbl="node1" presStyleIdx="4" presStyleCnt="5">
        <dgm:presLayoutVars>
          <dgm:bulletEnabled val="1"/>
        </dgm:presLayoutVars>
      </dgm:prSet>
      <dgm:spPr/>
    </dgm:pt>
  </dgm:ptLst>
  <dgm:cxnLst>
    <dgm:cxn modelId="{0C648010-5574-6041-BCCC-D21FDC4593D6}" type="presOf" srcId="{C9EF4CA5-3918-49C4-9A83-C0163302AD49}" destId="{251B7652-FFA5-7141-B74C-3F2021A721E1}" srcOrd="0" destOrd="2" presId="urn:microsoft.com/office/officeart/2005/8/layout/default"/>
    <dgm:cxn modelId="{5C0C9A36-777B-4659-9C82-C8E2CBBC51A4}" srcId="{9446FDB8-DB6F-4D80-BB70-36F8C9FCBB60}" destId="{9C9E16D3-8078-41BA-ADB9-3C62A1260C9F}" srcOrd="1" destOrd="0" parTransId="{410FBFD7-529A-40DF-A619-216B82DC9B2A}" sibTransId="{B0997406-89DB-4FCC-9CC5-49AEAD94A033}"/>
    <dgm:cxn modelId="{EF3AB139-061F-C34B-ADD1-CB065F660F60}" type="presOf" srcId="{F99B0C3E-3EEF-4F9A-A333-1AA1DFAF3C69}" destId="{E29F36C8-E9D8-B447-8C95-C35BEC1BD172}" srcOrd="0" destOrd="0" presId="urn:microsoft.com/office/officeart/2005/8/layout/default"/>
    <dgm:cxn modelId="{4B03BE46-97F8-4819-A507-15E9170B1F51}" srcId="{213545E5-DF70-488D-95BC-432E4A686091}" destId="{79992168-4FA2-4132-8D9C-368FEE08265C}" srcOrd="1" destOrd="0" parTransId="{26BB1EC9-B90D-4337-96C3-FAC5ED6F33C6}" sibTransId="{8F5BFDBF-076A-4934-B528-6688E354ABCB}"/>
    <dgm:cxn modelId="{0FB87F4B-9336-3642-A932-9055D3AE333A}" type="presOf" srcId="{67256682-6C5E-4CCA-B140-66A0B95E4C8B}" destId="{251B7652-FFA5-7141-B74C-3F2021A721E1}" srcOrd="0" destOrd="1" presId="urn:microsoft.com/office/officeart/2005/8/layout/default"/>
    <dgm:cxn modelId="{C85C834D-6B2C-C441-B7DD-B22AE48838BE}" type="presOf" srcId="{7ABECE0F-8157-482A-8EFA-1CCC799FACFD}" destId="{251B7652-FFA5-7141-B74C-3F2021A721E1}" srcOrd="0" destOrd="0" presId="urn:microsoft.com/office/officeart/2005/8/layout/default"/>
    <dgm:cxn modelId="{ACF6BA50-182C-4D48-93F2-6F5D285A1AB9}" srcId="{213545E5-DF70-488D-95BC-432E4A686091}" destId="{7ABECE0F-8157-482A-8EFA-1CCC799FACFD}" srcOrd="2" destOrd="0" parTransId="{E8E25E4B-C58A-434E-82CD-CB15770BB1FD}" sibTransId="{082A5D2F-6466-472D-9555-53AED53140F1}"/>
    <dgm:cxn modelId="{5E561762-DC76-704A-A777-59B50AB21299}" type="presOf" srcId="{CBFADADD-B4D2-49D9-A1A1-1BDBB55A7535}" destId="{6E481A0B-C6D7-7548-815F-D823F3B612C8}" srcOrd="0" destOrd="0" presId="urn:microsoft.com/office/officeart/2005/8/layout/default"/>
    <dgm:cxn modelId="{C203ED8D-19B9-DB43-85EB-E04A2CE38F06}" type="presOf" srcId="{9C9E16D3-8078-41BA-ADB9-3C62A1260C9F}" destId="{7E47A76E-8E11-724C-84CE-4F3E2029C60B}" srcOrd="0" destOrd="2" presId="urn:microsoft.com/office/officeart/2005/8/layout/default"/>
    <dgm:cxn modelId="{4092B18F-7FF0-482B-A562-FEBB9B932ABC}" srcId="{7ABECE0F-8157-482A-8EFA-1CCC799FACFD}" destId="{C9EF4CA5-3918-49C4-9A83-C0163302AD49}" srcOrd="1" destOrd="0" parTransId="{62375FCB-BC66-4853-9238-341EA9AEE811}" sibTransId="{4383510A-E454-4EAF-89F1-6BFF1EA5F1EF}"/>
    <dgm:cxn modelId="{6A59FCB6-7291-41FF-97D7-8BF03BA9A835}" srcId="{213545E5-DF70-488D-95BC-432E4A686091}" destId="{9446FDB8-DB6F-4D80-BB70-36F8C9FCBB60}" srcOrd="4" destOrd="0" parTransId="{5989E50C-9576-4C53-BEFD-62183AF5235C}" sibTransId="{91D5F07E-9335-4D9B-80A2-979F5EA330B8}"/>
    <dgm:cxn modelId="{4AFDEBBD-E823-4993-A81C-2C779F5ADAFA}" srcId="{7ABECE0F-8157-482A-8EFA-1CCC799FACFD}" destId="{67256682-6C5E-4CCA-B140-66A0B95E4C8B}" srcOrd="0" destOrd="0" parTransId="{353B1259-A42E-4898-8AA7-F27981B6B83C}" sibTransId="{8C514A0F-19A0-4321-939D-16429FBA498B}"/>
    <dgm:cxn modelId="{73E65BBF-B301-0F48-BFC0-FA1CECED67A7}" type="presOf" srcId="{F9939EFF-223A-4E5F-895F-65EF06011151}" destId="{7E47A76E-8E11-724C-84CE-4F3E2029C60B}" srcOrd="0" destOrd="1" presId="urn:microsoft.com/office/officeart/2005/8/layout/default"/>
    <dgm:cxn modelId="{E34507C1-CA6A-42A6-AF3E-0E0B6A7945F1}" srcId="{9446FDB8-DB6F-4D80-BB70-36F8C9FCBB60}" destId="{F9939EFF-223A-4E5F-895F-65EF06011151}" srcOrd="0" destOrd="0" parTransId="{AB507FC4-399E-4C4F-BAC9-398BAE23820F}" sibTransId="{3E85B605-8783-468F-AAF2-1A64972E2330}"/>
    <dgm:cxn modelId="{FAC38DCF-C451-E74D-8292-EAD6A97012AD}" type="presOf" srcId="{213545E5-DF70-488D-95BC-432E4A686091}" destId="{96F75176-0E13-274E-BB85-8A2F5EE6B90C}" srcOrd="0" destOrd="0" presId="urn:microsoft.com/office/officeart/2005/8/layout/default"/>
    <dgm:cxn modelId="{DC5906D4-F525-46BA-A2B1-59E4D02B0222}" srcId="{213545E5-DF70-488D-95BC-432E4A686091}" destId="{CBFADADD-B4D2-49D9-A1A1-1BDBB55A7535}" srcOrd="0" destOrd="0" parTransId="{70BF3F47-2F2D-4EAB-A535-BA3A07CCCE2C}" sibTransId="{65F9DC16-79F8-4618-9357-61F64A7A583C}"/>
    <dgm:cxn modelId="{9F125EE1-E5BA-B04C-8211-ACC6BD24B965}" type="presOf" srcId="{9446FDB8-DB6F-4D80-BB70-36F8C9FCBB60}" destId="{7E47A76E-8E11-724C-84CE-4F3E2029C60B}" srcOrd="0" destOrd="0" presId="urn:microsoft.com/office/officeart/2005/8/layout/default"/>
    <dgm:cxn modelId="{3F9347EB-3B21-2049-A5B2-52FC22276288}" type="presOf" srcId="{79992168-4FA2-4132-8D9C-368FEE08265C}" destId="{9755494F-8279-CC4C-B653-5F5C0EB5F4AC}" srcOrd="0" destOrd="0" presId="urn:microsoft.com/office/officeart/2005/8/layout/default"/>
    <dgm:cxn modelId="{197797F5-A503-461C-88DF-F0D5E985794F}" srcId="{213545E5-DF70-488D-95BC-432E4A686091}" destId="{F99B0C3E-3EEF-4F9A-A333-1AA1DFAF3C69}" srcOrd="3" destOrd="0" parTransId="{2ECA971F-BE2D-4494-A266-D2F4A9A908AF}" sibTransId="{4203A378-4A12-47F6-B296-7FF6D11207BD}"/>
    <dgm:cxn modelId="{35BA8CAE-F62B-D84E-8441-895F4D8BD40F}" type="presParOf" srcId="{96F75176-0E13-274E-BB85-8A2F5EE6B90C}" destId="{6E481A0B-C6D7-7548-815F-D823F3B612C8}" srcOrd="0" destOrd="0" presId="urn:microsoft.com/office/officeart/2005/8/layout/default"/>
    <dgm:cxn modelId="{0BF9104A-E4F4-8049-9A83-0C698C300CA8}" type="presParOf" srcId="{96F75176-0E13-274E-BB85-8A2F5EE6B90C}" destId="{271B6E2A-5127-D74B-AEFF-85BC19132F02}" srcOrd="1" destOrd="0" presId="urn:microsoft.com/office/officeart/2005/8/layout/default"/>
    <dgm:cxn modelId="{A88CBB59-A5B6-2C48-B2E8-0DCC28999595}" type="presParOf" srcId="{96F75176-0E13-274E-BB85-8A2F5EE6B90C}" destId="{9755494F-8279-CC4C-B653-5F5C0EB5F4AC}" srcOrd="2" destOrd="0" presId="urn:microsoft.com/office/officeart/2005/8/layout/default"/>
    <dgm:cxn modelId="{92F5FCC5-A45C-114B-88C0-3CDD9EA485E6}" type="presParOf" srcId="{96F75176-0E13-274E-BB85-8A2F5EE6B90C}" destId="{F46EA0BE-AAC5-4946-B396-A50B2CE8B7A0}" srcOrd="3" destOrd="0" presId="urn:microsoft.com/office/officeart/2005/8/layout/default"/>
    <dgm:cxn modelId="{DB42EBA6-CBBF-5744-A8DB-0886B3CFD1DC}" type="presParOf" srcId="{96F75176-0E13-274E-BB85-8A2F5EE6B90C}" destId="{251B7652-FFA5-7141-B74C-3F2021A721E1}" srcOrd="4" destOrd="0" presId="urn:microsoft.com/office/officeart/2005/8/layout/default"/>
    <dgm:cxn modelId="{2D7B0D3B-95C5-CC49-8A1A-695AAEE7FF3F}" type="presParOf" srcId="{96F75176-0E13-274E-BB85-8A2F5EE6B90C}" destId="{BDCC5807-44F2-C24E-AC68-9BA9129D629D}" srcOrd="5" destOrd="0" presId="urn:microsoft.com/office/officeart/2005/8/layout/default"/>
    <dgm:cxn modelId="{6E1AB79D-F96F-CE4C-AD4C-B3C359D0B452}" type="presParOf" srcId="{96F75176-0E13-274E-BB85-8A2F5EE6B90C}" destId="{E29F36C8-E9D8-B447-8C95-C35BEC1BD172}" srcOrd="6" destOrd="0" presId="urn:microsoft.com/office/officeart/2005/8/layout/default"/>
    <dgm:cxn modelId="{89342669-AADB-3342-8566-50C2A679E1EC}" type="presParOf" srcId="{96F75176-0E13-274E-BB85-8A2F5EE6B90C}" destId="{E4BD93DD-48E1-DC4E-8FC9-877A2350F0AC}" srcOrd="7" destOrd="0" presId="urn:microsoft.com/office/officeart/2005/8/layout/default"/>
    <dgm:cxn modelId="{724FED3E-D4F5-094F-90D2-E0BC3D50D065}" type="presParOf" srcId="{96F75176-0E13-274E-BB85-8A2F5EE6B90C}" destId="{7E47A76E-8E11-724C-84CE-4F3E2029C60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8D47A4-084C-4CA0-9489-CB43F0D59A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4F966E-4EFB-485A-8A9C-A75E7E6EB276}">
      <dgm:prSet/>
      <dgm:spPr/>
      <dgm:t>
        <a:bodyPr/>
        <a:lstStyle/>
        <a:p>
          <a:r>
            <a:rPr lang="en-US"/>
            <a:t>Two Types of Containers: Linux Containers and Windows  Containers</a:t>
          </a:r>
        </a:p>
      </dgm:t>
    </dgm:pt>
    <dgm:pt modelId="{295C33D1-C2DA-4085-B092-DA4B5C45EC9A}" type="parTrans" cxnId="{89F9A01D-B13E-4779-9940-5E309F3C97C3}">
      <dgm:prSet/>
      <dgm:spPr/>
      <dgm:t>
        <a:bodyPr/>
        <a:lstStyle/>
        <a:p>
          <a:endParaRPr lang="en-US"/>
        </a:p>
      </dgm:t>
    </dgm:pt>
    <dgm:pt modelId="{2E8B48D0-555C-4840-A4BB-8CA62411A3BD}" type="sibTrans" cxnId="{89F9A01D-B13E-4779-9940-5E309F3C97C3}">
      <dgm:prSet/>
      <dgm:spPr/>
      <dgm:t>
        <a:bodyPr/>
        <a:lstStyle/>
        <a:p>
          <a:endParaRPr lang="en-US"/>
        </a:p>
      </dgm:t>
    </dgm:pt>
    <dgm:pt modelId="{CC7B1178-A05D-4B74-B4AE-B79C5AF3C84D}">
      <dgm:prSet/>
      <dgm:spPr/>
      <dgm:t>
        <a:bodyPr/>
        <a:lstStyle/>
        <a:p>
          <a:r>
            <a:rPr lang="en-US"/>
            <a:t>Linux Containers still default, when I say "containers" I mean  Linux</a:t>
          </a:r>
        </a:p>
      </dgm:t>
    </dgm:pt>
    <dgm:pt modelId="{486516D9-1A5D-430C-9503-178B3061A135}" type="parTrans" cxnId="{C6F6E9FE-85E9-408D-A663-5AD9A2954861}">
      <dgm:prSet/>
      <dgm:spPr/>
      <dgm:t>
        <a:bodyPr/>
        <a:lstStyle/>
        <a:p>
          <a:endParaRPr lang="en-US"/>
        </a:p>
      </dgm:t>
    </dgm:pt>
    <dgm:pt modelId="{A6741923-F844-4404-82AF-68CA82D8B303}" type="sibTrans" cxnId="{C6F6E9FE-85E9-408D-A663-5AD9A2954861}">
      <dgm:prSet/>
      <dgm:spPr/>
      <dgm:t>
        <a:bodyPr/>
        <a:lstStyle/>
        <a:p>
          <a:endParaRPr lang="en-US"/>
        </a:p>
      </dgm:t>
    </dgm:pt>
    <dgm:pt modelId="{091FD8AF-14DD-4090-9FD2-6B18B7C67310}">
      <dgm:prSet/>
      <dgm:spPr/>
      <dgm:t>
        <a:bodyPr/>
        <a:lstStyle/>
        <a:p>
          <a:r>
            <a:rPr lang="en-US"/>
            <a:t>Best experience: Docker for Windows, but Win10 Pro/Ent only</a:t>
          </a:r>
        </a:p>
      </dgm:t>
    </dgm:pt>
    <dgm:pt modelId="{B70FA355-2440-45AD-8D88-BB37BA657B3A}" type="parTrans" cxnId="{E8D8840A-76A9-4EFC-A311-995B34E6AA1D}">
      <dgm:prSet/>
      <dgm:spPr/>
      <dgm:t>
        <a:bodyPr/>
        <a:lstStyle/>
        <a:p>
          <a:endParaRPr lang="en-US"/>
        </a:p>
      </dgm:t>
    </dgm:pt>
    <dgm:pt modelId="{6EBC3FAB-656D-4FB4-8700-E2ABDCCEE67E}" type="sibTrans" cxnId="{E8D8840A-76A9-4EFC-A311-995B34E6AA1D}">
      <dgm:prSet/>
      <dgm:spPr/>
      <dgm:t>
        <a:bodyPr/>
        <a:lstStyle/>
        <a:p>
          <a:endParaRPr lang="en-US"/>
        </a:p>
      </dgm:t>
    </dgm:pt>
    <dgm:pt modelId="{3A5FF61D-25AA-487E-8E76-B3FB3F17278E}">
      <dgm:prSet/>
      <dgm:spPr/>
      <dgm:t>
        <a:bodyPr/>
        <a:lstStyle/>
        <a:p>
          <a:r>
            <a:rPr lang="en-US"/>
            <a:t>Win7/8/8.1 or Win10 Home should use Docker Toolbox</a:t>
          </a:r>
        </a:p>
      </dgm:t>
    </dgm:pt>
    <dgm:pt modelId="{E43F9D71-E2CF-409F-B8DD-AAA8DC5E62CD}" type="parTrans" cxnId="{986A0FD4-6E7C-443F-9E5D-F2486116D273}">
      <dgm:prSet/>
      <dgm:spPr/>
      <dgm:t>
        <a:bodyPr/>
        <a:lstStyle/>
        <a:p>
          <a:endParaRPr lang="en-US"/>
        </a:p>
      </dgm:t>
    </dgm:pt>
    <dgm:pt modelId="{C73A763C-9AC5-4F24-8F5C-03D7A1041F07}" type="sibTrans" cxnId="{986A0FD4-6E7C-443F-9E5D-F2486116D273}">
      <dgm:prSet/>
      <dgm:spPr/>
      <dgm:t>
        <a:bodyPr/>
        <a:lstStyle/>
        <a:p>
          <a:endParaRPr lang="en-US"/>
        </a:p>
      </dgm:t>
    </dgm:pt>
    <dgm:pt modelId="{E16577AD-F049-4DFB-B84B-09D4C67AF4B4}">
      <dgm:prSet/>
      <dgm:spPr/>
      <dgm:t>
        <a:bodyPr/>
        <a:lstStyle/>
        <a:p>
          <a:r>
            <a:rPr lang="en-US"/>
            <a:t>Windows Server 2016 also supports Windows Containers</a:t>
          </a:r>
        </a:p>
      </dgm:t>
    </dgm:pt>
    <dgm:pt modelId="{0C46D242-AD5C-48B6-97AD-50F66D46FE7D}" type="parTrans" cxnId="{177ABB7B-5EBB-463D-B376-559968AFD7E3}">
      <dgm:prSet/>
      <dgm:spPr/>
      <dgm:t>
        <a:bodyPr/>
        <a:lstStyle/>
        <a:p>
          <a:endParaRPr lang="en-US"/>
        </a:p>
      </dgm:t>
    </dgm:pt>
    <dgm:pt modelId="{B8E89EAA-7C99-44C6-B005-0ECDCB0B1765}" type="sibTrans" cxnId="{177ABB7B-5EBB-463D-B376-559968AFD7E3}">
      <dgm:prSet/>
      <dgm:spPr/>
      <dgm:t>
        <a:bodyPr/>
        <a:lstStyle/>
        <a:p>
          <a:endParaRPr lang="en-US"/>
        </a:p>
      </dgm:t>
    </dgm:pt>
    <dgm:pt modelId="{A012C02D-4A37-4161-86C1-47CE861FDD40}">
      <dgm:prSet/>
      <dgm:spPr/>
      <dgm:t>
        <a:bodyPr/>
        <a:lstStyle/>
        <a:p>
          <a:r>
            <a:rPr lang="en-US"/>
            <a:t>Getting better all the time</a:t>
          </a:r>
        </a:p>
      </dgm:t>
    </dgm:pt>
    <dgm:pt modelId="{7EF78053-AA86-4F17-867B-E8E25EE8EBDD}" type="parTrans" cxnId="{4307A3D7-712F-4E9F-8FE0-415AA5BF358F}">
      <dgm:prSet/>
      <dgm:spPr/>
      <dgm:t>
        <a:bodyPr/>
        <a:lstStyle/>
        <a:p>
          <a:endParaRPr lang="en-US"/>
        </a:p>
      </dgm:t>
    </dgm:pt>
    <dgm:pt modelId="{749ADF28-AB87-4998-9423-B0AB1BC98835}" type="sibTrans" cxnId="{4307A3D7-712F-4E9F-8FE0-415AA5BF358F}">
      <dgm:prSet/>
      <dgm:spPr/>
      <dgm:t>
        <a:bodyPr/>
        <a:lstStyle/>
        <a:p>
          <a:endParaRPr lang="en-US"/>
        </a:p>
      </dgm:t>
    </dgm:pt>
    <dgm:pt modelId="{FFE1A602-2E85-4434-8AC7-27056FCF1451}">
      <dgm:prSet/>
      <dgm:spPr/>
      <dgm:t>
        <a:bodyPr/>
        <a:lstStyle/>
        <a:p>
          <a:r>
            <a:rPr lang="en-US" dirty="0"/>
            <a:t>e.g. Native Linux containers coming soon</a:t>
          </a:r>
        </a:p>
      </dgm:t>
    </dgm:pt>
    <dgm:pt modelId="{9DC55D8B-997E-4BEC-8F92-B1165F059885}" type="parTrans" cxnId="{087ACF9A-F0AF-4910-846C-F14BFE8046BC}">
      <dgm:prSet/>
      <dgm:spPr/>
      <dgm:t>
        <a:bodyPr/>
        <a:lstStyle/>
        <a:p>
          <a:endParaRPr lang="en-US"/>
        </a:p>
      </dgm:t>
    </dgm:pt>
    <dgm:pt modelId="{ACE81DDA-DF2F-4627-9D29-D2C50747F7AA}" type="sibTrans" cxnId="{087ACF9A-F0AF-4910-846C-F14BFE8046BC}">
      <dgm:prSet/>
      <dgm:spPr/>
      <dgm:t>
        <a:bodyPr/>
        <a:lstStyle/>
        <a:p>
          <a:endParaRPr lang="en-US"/>
        </a:p>
      </dgm:t>
    </dgm:pt>
    <dgm:pt modelId="{3776339B-C651-5F45-95E6-CC5F429276C9}" type="pres">
      <dgm:prSet presAssocID="{B48D47A4-084C-4CA0-9489-CB43F0D59A11}" presName="linear" presStyleCnt="0">
        <dgm:presLayoutVars>
          <dgm:animLvl val="lvl"/>
          <dgm:resizeHandles val="exact"/>
        </dgm:presLayoutVars>
      </dgm:prSet>
      <dgm:spPr/>
    </dgm:pt>
    <dgm:pt modelId="{6C2530F1-2A1F-0540-BDB2-BAACA2881339}" type="pres">
      <dgm:prSet presAssocID="{BA4F966E-4EFB-485A-8A9C-A75E7E6EB27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1CFF869-3A71-2C45-BCCA-1CF77DA89ABA}" type="pres">
      <dgm:prSet presAssocID="{2E8B48D0-555C-4840-A4BB-8CA62411A3BD}" presName="spacer" presStyleCnt="0"/>
      <dgm:spPr/>
    </dgm:pt>
    <dgm:pt modelId="{A325D46B-0F63-E44E-9C59-65A11B14C939}" type="pres">
      <dgm:prSet presAssocID="{CC7B1178-A05D-4B74-B4AE-B79C5AF3C84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C8D3F4F-F3EA-9F40-B7CD-95FB60715375}" type="pres">
      <dgm:prSet presAssocID="{A6741923-F844-4404-82AF-68CA82D8B303}" presName="spacer" presStyleCnt="0"/>
      <dgm:spPr/>
    </dgm:pt>
    <dgm:pt modelId="{28438695-B9C7-714D-B19D-41FDCEDC901E}" type="pres">
      <dgm:prSet presAssocID="{091FD8AF-14DD-4090-9FD2-6B18B7C6731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23E0AAA-6B65-244D-9BCD-A7FC3A36EE62}" type="pres">
      <dgm:prSet presAssocID="{6EBC3FAB-656D-4FB4-8700-E2ABDCCEE67E}" presName="spacer" presStyleCnt="0"/>
      <dgm:spPr/>
    </dgm:pt>
    <dgm:pt modelId="{41888CD3-AF5E-9D44-B476-C9E9547542CE}" type="pres">
      <dgm:prSet presAssocID="{3A5FF61D-25AA-487E-8E76-B3FB3F172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B3C977D-39B2-D843-B27D-512185A2E814}" type="pres">
      <dgm:prSet presAssocID="{C73A763C-9AC5-4F24-8F5C-03D7A1041F07}" presName="spacer" presStyleCnt="0"/>
      <dgm:spPr/>
    </dgm:pt>
    <dgm:pt modelId="{2AF2AC6C-3B9B-644C-8DA0-9D4952FF2CD0}" type="pres">
      <dgm:prSet presAssocID="{E16577AD-F049-4DFB-B84B-09D4C67AF4B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E3A74DD-E539-1B46-BD56-C7277CB72D48}" type="pres">
      <dgm:prSet presAssocID="{B8E89EAA-7C99-44C6-B005-0ECDCB0B1765}" presName="spacer" presStyleCnt="0"/>
      <dgm:spPr/>
    </dgm:pt>
    <dgm:pt modelId="{522EEFE0-B802-CC4D-9ABA-BE4F1ED66B5F}" type="pres">
      <dgm:prSet presAssocID="{A012C02D-4A37-4161-86C1-47CE861FDD4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B9C0384-2FF5-4E4A-BAE3-D125B56D15CA}" type="pres">
      <dgm:prSet presAssocID="{A012C02D-4A37-4161-86C1-47CE861FDD4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8D8840A-76A9-4EFC-A311-995B34E6AA1D}" srcId="{B48D47A4-084C-4CA0-9489-CB43F0D59A11}" destId="{091FD8AF-14DD-4090-9FD2-6B18B7C67310}" srcOrd="2" destOrd="0" parTransId="{B70FA355-2440-45AD-8D88-BB37BA657B3A}" sibTransId="{6EBC3FAB-656D-4FB4-8700-E2ABDCCEE67E}"/>
    <dgm:cxn modelId="{89F9A01D-B13E-4779-9940-5E309F3C97C3}" srcId="{B48D47A4-084C-4CA0-9489-CB43F0D59A11}" destId="{BA4F966E-4EFB-485A-8A9C-A75E7E6EB276}" srcOrd="0" destOrd="0" parTransId="{295C33D1-C2DA-4085-B092-DA4B5C45EC9A}" sibTransId="{2E8B48D0-555C-4840-A4BB-8CA62411A3BD}"/>
    <dgm:cxn modelId="{EE8A841E-2D53-6D41-9C36-95276C393E0B}" type="presOf" srcId="{CC7B1178-A05D-4B74-B4AE-B79C5AF3C84D}" destId="{A325D46B-0F63-E44E-9C59-65A11B14C939}" srcOrd="0" destOrd="0" presId="urn:microsoft.com/office/officeart/2005/8/layout/vList2"/>
    <dgm:cxn modelId="{575E514E-E09E-644D-84A8-EF3FE103F159}" type="presOf" srcId="{FFE1A602-2E85-4434-8AC7-27056FCF1451}" destId="{5B9C0384-2FF5-4E4A-BAE3-D125B56D15CA}" srcOrd="0" destOrd="0" presId="urn:microsoft.com/office/officeart/2005/8/layout/vList2"/>
    <dgm:cxn modelId="{177ABB7B-5EBB-463D-B376-559968AFD7E3}" srcId="{B48D47A4-084C-4CA0-9489-CB43F0D59A11}" destId="{E16577AD-F049-4DFB-B84B-09D4C67AF4B4}" srcOrd="4" destOrd="0" parTransId="{0C46D242-AD5C-48B6-97AD-50F66D46FE7D}" sibTransId="{B8E89EAA-7C99-44C6-B005-0ECDCB0B1765}"/>
    <dgm:cxn modelId="{55649D8E-0343-AE48-85E1-BE7ACA1E8B03}" type="presOf" srcId="{3A5FF61D-25AA-487E-8E76-B3FB3F17278E}" destId="{41888CD3-AF5E-9D44-B476-C9E9547542CE}" srcOrd="0" destOrd="0" presId="urn:microsoft.com/office/officeart/2005/8/layout/vList2"/>
    <dgm:cxn modelId="{B36EC297-F9C8-5C4D-96AA-4E9F4A79E372}" type="presOf" srcId="{091FD8AF-14DD-4090-9FD2-6B18B7C67310}" destId="{28438695-B9C7-714D-B19D-41FDCEDC901E}" srcOrd="0" destOrd="0" presId="urn:microsoft.com/office/officeart/2005/8/layout/vList2"/>
    <dgm:cxn modelId="{087ACF9A-F0AF-4910-846C-F14BFE8046BC}" srcId="{A012C02D-4A37-4161-86C1-47CE861FDD40}" destId="{FFE1A602-2E85-4434-8AC7-27056FCF1451}" srcOrd="0" destOrd="0" parTransId="{9DC55D8B-997E-4BEC-8F92-B1165F059885}" sibTransId="{ACE81DDA-DF2F-4627-9D29-D2C50747F7AA}"/>
    <dgm:cxn modelId="{4938D2B6-24FB-824E-B048-2B93C070AD8F}" type="presOf" srcId="{BA4F966E-4EFB-485A-8A9C-A75E7E6EB276}" destId="{6C2530F1-2A1F-0540-BDB2-BAACA2881339}" srcOrd="0" destOrd="0" presId="urn:microsoft.com/office/officeart/2005/8/layout/vList2"/>
    <dgm:cxn modelId="{986A0FD4-6E7C-443F-9E5D-F2486116D273}" srcId="{B48D47A4-084C-4CA0-9489-CB43F0D59A11}" destId="{3A5FF61D-25AA-487E-8E76-B3FB3F17278E}" srcOrd="3" destOrd="0" parTransId="{E43F9D71-E2CF-409F-B8DD-AAA8DC5E62CD}" sibTransId="{C73A763C-9AC5-4F24-8F5C-03D7A1041F07}"/>
    <dgm:cxn modelId="{4307A3D7-712F-4E9F-8FE0-415AA5BF358F}" srcId="{B48D47A4-084C-4CA0-9489-CB43F0D59A11}" destId="{A012C02D-4A37-4161-86C1-47CE861FDD40}" srcOrd="5" destOrd="0" parTransId="{7EF78053-AA86-4F17-867B-E8E25EE8EBDD}" sibTransId="{749ADF28-AB87-4998-9423-B0AB1BC98835}"/>
    <dgm:cxn modelId="{B9E101E2-6FD6-9846-9B35-9FB952DE8B7E}" type="presOf" srcId="{B48D47A4-084C-4CA0-9489-CB43F0D59A11}" destId="{3776339B-C651-5F45-95E6-CC5F429276C9}" srcOrd="0" destOrd="0" presId="urn:microsoft.com/office/officeart/2005/8/layout/vList2"/>
    <dgm:cxn modelId="{B9CD7DE3-D1A5-9C42-B7CD-96EAC481E9F9}" type="presOf" srcId="{E16577AD-F049-4DFB-B84B-09D4C67AF4B4}" destId="{2AF2AC6C-3B9B-644C-8DA0-9D4952FF2CD0}" srcOrd="0" destOrd="0" presId="urn:microsoft.com/office/officeart/2005/8/layout/vList2"/>
    <dgm:cxn modelId="{5C4207F5-F1F5-2747-83B9-B67E41BAC2D5}" type="presOf" srcId="{A012C02D-4A37-4161-86C1-47CE861FDD40}" destId="{522EEFE0-B802-CC4D-9ABA-BE4F1ED66B5F}" srcOrd="0" destOrd="0" presId="urn:microsoft.com/office/officeart/2005/8/layout/vList2"/>
    <dgm:cxn modelId="{C6F6E9FE-85E9-408D-A663-5AD9A2954861}" srcId="{B48D47A4-084C-4CA0-9489-CB43F0D59A11}" destId="{CC7B1178-A05D-4B74-B4AE-B79C5AF3C84D}" srcOrd="1" destOrd="0" parTransId="{486516D9-1A5D-430C-9503-178B3061A135}" sibTransId="{A6741923-F844-4404-82AF-68CA82D8B303}"/>
    <dgm:cxn modelId="{0D2D0253-1D09-8F47-B732-C4627EA17E63}" type="presParOf" srcId="{3776339B-C651-5F45-95E6-CC5F429276C9}" destId="{6C2530F1-2A1F-0540-BDB2-BAACA2881339}" srcOrd="0" destOrd="0" presId="urn:microsoft.com/office/officeart/2005/8/layout/vList2"/>
    <dgm:cxn modelId="{B86A997D-BBA2-3C44-B081-C57A735D9B11}" type="presParOf" srcId="{3776339B-C651-5F45-95E6-CC5F429276C9}" destId="{81CFF869-3A71-2C45-BCCA-1CF77DA89ABA}" srcOrd="1" destOrd="0" presId="urn:microsoft.com/office/officeart/2005/8/layout/vList2"/>
    <dgm:cxn modelId="{A2C11E48-9190-A041-993C-8D4A9225CF74}" type="presParOf" srcId="{3776339B-C651-5F45-95E6-CC5F429276C9}" destId="{A325D46B-0F63-E44E-9C59-65A11B14C939}" srcOrd="2" destOrd="0" presId="urn:microsoft.com/office/officeart/2005/8/layout/vList2"/>
    <dgm:cxn modelId="{68BCF9CB-AF4B-E54F-AA47-7AE09FA82529}" type="presParOf" srcId="{3776339B-C651-5F45-95E6-CC5F429276C9}" destId="{9C8D3F4F-F3EA-9F40-B7CD-95FB60715375}" srcOrd="3" destOrd="0" presId="urn:microsoft.com/office/officeart/2005/8/layout/vList2"/>
    <dgm:cxn modelId="{D60987D4-DA1B-E44D-B899-8037CF6FCF1D}" type="presParOf" srcId="{3776339B-C651-5F45-95E6-CC5F429276C9}" destId="{28438695-B9C7-714D-B19D-41FDCEDC901E}" srcOrd="4" destOrd="0" presId="urn:microsoft.com/office/officeart/2005/8/layout/vList2"/>
    <dgm:cxn modelId="{A2BA1388-BC9F-9D47-9E36-DACDC238E495}" type="presParOf" srcId="{3776339B-C651-5F45-95E6-CC5F429276C9}" destId="{F23E0AAA-6B65-244D-9BCD-A7FC3A36EE62}" srcOrd="5" destOrd="0" presId="urn:microsoft.com/office/officeart/2005/8/layout/vList2"/>
    <dgm:cxn modelId="{393E5560-50EA-4442-B3B7-91EDE49CE06A}" type="presParOf" srcId="{3776339B-C651-5F45-95E6-CC5F429276C9}" destId="{41888CD3-AF5E-9D44-B476-C9E9547542CE}" srcOrd="6" destOrd="0" presId="urn:microsoft.com/office/officeart/2005/8/layout/vList2"/>
    <dgm:cxn modelId="{6CF9DEE1-0EF6-7F48-9C26-C01D2B3F3A4C}" type="presParOf" srcId="{3776339B-C651-5F45-95E6-CC5F429276C9}" destId="{4B3C977D-39B2-D843-B27D-512185A2E814}" srcOrd="7" destOrd="0" presId="urn:microsoft.com/office/officeart/2005/8/layout/vList2"/>
    <dgm:cxn modelId="{924DCA87-4D95-3149-B945-68EBECB3F477}" type="presParOf" srcId="{3776339B-C651-5F45-95E6-CC5F429276C9}" destId="{2AF2AC6C-3B9B-644C-8DA0-9D4952FF2CD0}" srcOrd="8" destOrd="0" presId="urn:microsoft.com/office/officeart/2005/8/layout/vList2"/>
    <dgm:cxn modelId="{C870D09F-0B33-A34D-B803-2E37D8D1561A}" type="presParOf" srcId="{3776339B-C651-5F45-95E6-CC5F429276C9}" destId="{2E3A74DD-E539-1B46-BD56-C7277CB72D48}" srcOrd="9" destOrd="0" presId="urn:microsoft.com/office/officeart/2005/8/layout/vList2"/>
    <dgm:cxn modelId="{6A699210-7026-D345-AADD-E9CEB86FDE59}" type="presParOf" srcId="{3776339B-C651-5F45-95E6-CC5F429276C9}" destId="{522EEFE0-B802-CC4D-9ABA-BE4F1ED66B5F}" srcOrd="10" destOrd="0" presId="urn:microsoft.com/office/officeart/2005/8/layout/vList2"/>
    <dgm:cxn modelId="{E68AA138-6437-6041-A3EB-1AE08356A0DA}" type="presParOf" srcId="{3776339B-C651-5F45-95E6-CC5F429276C9}" destId="{5B9C0384-2FF5-4E4A-BAE3-D125B56D15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767BFBA-9CC9-4F7F-8B35-21D332ED24F5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9F5633-7531-4F71-9741-C06B9D658FBA}">
      <dgm:prSet/>
      <dgm:spPr/>
      <dgm:t>
        <a:bodyPr/>
        <a:lstStyle/>
        <a:p>
          <a:r>
            <a:rPr lang="en-US"/>
            <a:t>Build a basic compose file for a Drupal content management  system website. Docker Hub is your friend</a:t>
          </a:r>
        </a:p>
      </dgm:t>
    </dgm:pt>
    <dgm:pt modelId="{7CD545D7-B841-46AA-906C-B9625C8BF897}" type="parTrans" cxnId="{E370C34B-C84A-414D-B9CD-A38719326CB7}">
      <dgm:prSet/>
      <dgm:spPr/>
      <dgm:t>
        <a:bodyPr/>
        <a:lstStyle/>
        <a:p>
          <a:endParaRPr lang="en-US"/>
        </a:p>
      </dgm:t>
    </dgm:pt>
    <dgm:pt modelId="{25717024-7A54-4039-A5BE-9F9BF8460376}" type="sibTrans" cxnId="{E370C34B-C84A-414D-B9CD-A38719326CB7}">
      <dgm:prSet/>
      <dgm:spPr/>
      <dgm:t>
        <a:bodyPr/>
        <a:lstStyle/>
        <a:p>
          <a:endParaRPr lang="en-US"/>
        </a:p>
      </dgm:t>
    </dgm:pt>
    <dgm:pt modelId="{07D4DD35-4F9E-4052-912E-17A884409547}">
      <dgm:prSet/>
      <dgm:spPr/>
      <dgm:t>
        <a:bodyPr/>
        <a:lstStyle/>
        <a:p>
          <a:r>
            <a:rPr lang="en-US"/>
            <a:t>Use the drupal image along with the postgres image</a:t>
          </a:r>
        </a:p>
      </dgm:t>
    </dgm:pt>
    <dgm:pt modelId="{29FD4961-4A54-466F-9FAE-C0390DF50E8D}" type="parTrans" cxnId="{80D19705-B294-4B77-AD7C-635FA6CDE065}">
      <dgm:prSet/>
      <dgm:spPr/>
      <dgm:t>
        <a:bodyPr/>
        <a:lstStyle/>
        <a:p>
          <a:endParaRPr lang="en-US"/>
        </a:p>
      </dgm:t>
    </dgm:pt>
    <dgm:pt modelId="{14C63F42-415F-4326-8EFA-BA0FD925A494}" type="sibTrans" cxnId="{80D19705-B294-4B77-AD7C-635FA6CDE065}">
      <dgm:prSet/>
      <dgm:spPr/>
      <dgm:t>
        <a:bodyPr/>
        <a:lstStyle/>
        <a:p>
          <a:endParaRPr lang="en-US"/>
        </a:p>
      </dgm:t>
    </dgm:pt>
    <dgm:pt modelId="{963A95B3-341D-4725-9C78-6CC20D9D2A4B}">
      <dgm:prSet/>
      <dgm:spPr/>
      <dgm:t>
        <a:bodyPr/>
        <a:lstStyle/>
        <a:p>
          <a:r>
            <a:rPr lang="en-US"/>
            <a:t>Use ports to expose Drupal on 8080 so you can </a:t>
          </a:r>
          <a:r>
            <a:rPr lang="en-US" u="sng">
              <a:uFillTx/>
            </a:rPr>
            <a:t>localhost:8080</a:t>
          </a:r>
          <a:endParaRPr lang="en-US"/>
        </a:p>
      </dgm:t>
    </dgm:pt>
    <dgm:pt modelId="{7CD7AE76-D9B2-4072-BCE9-7D50F21DFD88}" type="parTrans" cxnId="{7E0F3BC8-FB46-408E-B44A-4C2C1A5F37B3}">
      <dgm:prSet/>
      <dgm:spPr/>
      <dgm:t>
        <a:bodyPr/>
        <a:lstStyle/>
        <a:p>
          <a:endParaRPr lang="en-US"/>
        </a:p>
      </dgm:t>
    </dgm:pt>
    <dgm:pt modelId="{4534C390-5277-442C-B587-54B767F4AB72}" type="sibTrans" cxnId="{7E0F3BC8-FB46-408E-B44A-4C2C1A5F37B3}">
      <dgm:prSet/>
      <dgm:spPr/>
      <dgm:t>
        <a:bodyPr/>
        <a:lstStyle/>
        <a:p>
          <a:endParaRPr lang="en-US"/>
        </a:p>
      </dgm:t>
    </dgm:pt>
    <dgm:pt modelId="{C3631230-8D3D-496F-8491-FFD8EC75BE7E}">
      <dgm:prSet/>
      <dgm:spPr/>
      <dgm:t>
        <a:bodyPr/>
        <a:lstStyle/>
        <a:p>
          <a:r>
            <a:rPr lang="en-US"/>
            <a:t>Be sure to set POSTGRES_PASSWORD for postgres</a:t>
          </a:r>
        </a:p>
      </dgm:t>
    </dgm:pt>
    <dgm:pt modelId="{F2561092-070D-402A-A596-D1376D79DD70}" type="parTrans" cxnId="{1A14D989-9A4C-41E7-BDE6-A3557369AB79}">
      <dgm:prSet/>
      <dgm:spPr/>
      <dgm:t>
        <a:bodyPr/>
        <a:lstStyle/>
        <a:p>
          <a:endParaRPr lang="en-US"/>
        </a:p>
      </dgm:t>
    </dgm:pt>
    <dgm:pt modelId="{ACF00668-50D5-45F6-BCE2-8DB91CCB525F}" type="sibTrans" cxnId="{1A14D989-9A4C-41E7-BDE6-A3557369AB79}">
      <dgm:prSet/>
      <dgm:spPr/>
      <dgm:t>
        <a:bodyPr/>
        <a:lstStyle/>
        <a:p>
          <a:endParaRPr lang="en-US"/>
        </a:p>
      </dgm:t>
    </dgm:pt>
    <dgm:pt modelId="{E0424E05-F560-431F-8D1B-8E5F3673E66D}">
      <dgm:prSet/>
      <dgm:spPr/>
      <dgm:t>
        <a:bodyPr/>
        <a:lstStyle/>
        <a:p>
          <a:r>
            <a:rPr lang="en-US"/>
            <a:t>Walk though Drupal setup via browser</a:t>
          </a:r>
        </a:p>
      </dgm:t>
    </dgm:pt>
    <dgm:pt modelId="{F9FC4DC6-A790-443F-9431-B656218645E1}" type="parTrans" cxnId="{A9438F1F-E44A-4C26-ABBA-378E7A10EF81}">
      <dgm:prSet/>
      <dgm:spPr/>
      <dgm:t>
        <a:bodyPr/>
        <a:lstStyle/>
        <a:p>
          <a:endParaRPr lang="en-US"/>
        </a:p>
      </dgm:t>
    </dgm:pt>
    <dgm:pt modelId="{5AA2B36E-E720-42A7-A3CD-48520500917F}" type="sibTrans" cxnId="{A9438F1F-E44A-4C26-ABBA-378E7A10EF81}">
      <dgm:prSet/>
      <dgm:spPr/>
      <dgm:t>
        <a:bodyPr/>
        <a:lstStyle/>
        <a:p>
          <a:endParaRPr lang="en-US"/>
        </a:p>
      </dgm:t>
    </dgm:pt>
    <dgm:pt modelId="{9996DBAF-46D4-4C68-B1F8-6138CFC234C3}">
      <dgm:prSet/>
      <dgm:spPr/>
      <dgm:t>
        <a:bodyPr/>
        <a:lstStyle/>
        <a:p>
          <a:r>
            <a:rPr lang="en-US"/>
            <a:t>Tip: Drupal assumes DB is localhost, but it's service name</a:t>
          </a:r>
        </a:p>
      </dgm:t>
    </dgm:pt>
    <dgm:pt modelId="{3149EC94-6A54-49A8-883F-C13E3A6E6C74}" type="parTrans" cxnId="{AECE7E28-D62F-412F-9195-8341CFFD27FD}">
      <dgm:prSet/>
      <dgm:spPr/>
      <dgm:t>
        <a:bodyPr/>
        <a:lstStyle/>
        <a:p>
          <a:endParaRPr lang="en-US"/>
        </a:p>
      </dgm:t>
    </dgm:pt>
    <dgm:pt modelId="{A5236D2E-3BC9-4C6C-83C5-F700BC6FF055}" type="sibTrans" cxnId="{AECE7E28-D62F-412F-9195-8341CFFD27FD}">
      <dgm:prSet/>
      <dgm:spPr/>
      <dgm:t>
        <a:bodyPr/>
        <a:lstStyle/>
        <a:p>
          <a:endParaRPr lang="en-US"/>
        </a:p>
      </dgm:t>
    </dgm:pt>
    <dgm:pt modelId="{DD680288-C2CE-477C-83BD-F8829BC5F6CC}">
      <dgm:prSet/>
      <dgm:spPr/>
      <dgm:t>
        <a:bodyPr/>
        <a:lstStyle/>
        <a:p>
          <a:r>
            <a:rPr lang="en-US"/>
            <a:t>Extra Credit: Use volumes to store Drupal unique data</a:t>
          </a:r>
        </a:p>
      </dgm:t>
    </dgm:pt>
    <dgm:pt modelId="{64CA4F7C-3BD9-4631-ADC4-DF21596BD69A}" type="parTrans" cxnId="{8BB6C1F3-8A35-4D49-BCD7-54CA14FAF33A}">
      <dgm:prSet/>
      <dgm:spPr/>
      <dgm:t>
        <a:bodyPr/>
        <a:lstStyle/>
        <a:p>
          <a:endParaRPr lang="en-US"/>
        </a:p>
      </dgm:t>
    </dgm:pt>
    <dgm:pt modelId="{ED3BBB1D-50EE-4CC3-8290-915F5FA25D93}" type="sibTrans" cxnId="{8BB6C1F3-8A35-4D49-BCD7-54CA14FAF33A}">
      <dgm:prSet/>
      <dgm:spPr/>
      <dgm:t>
        <a:bodyPr/>
        <a:lstStyle/>
        <a:p>
          <a:endParaRPr lang="en-US"/>
        </a:p>
      </dgm:t>
    </dgm:pt>
    <dgm:pt modelId="{02C92B5B-E896-8B40-8AD8-A2E0F416038D}" type="pres">
      <dgm:prSet presAssocID="{9767BFBA-9CC9-4F7F-8B35-21D332ED24F5}" presName="Name0" presStyleCnt="0">
        <dgm:presLayoutVars>
          <dgm:dir/>
          <dgm:resizeHandles val="exact"/>
        </dgm:presLayoutVars>
      </dgm:prSet>
      <dgm:spPr/>
    </dgm:pt>
    <dgm:pt modelId="{90A6F590-ACAF-EB46-AF72-618CD458400B}" type="pres">
      <dgm:prSet presAssocID="{5F9F5633-7531-4F71-9741-C06B9D658FBA}" presName="node" presStyleLbl="node1" presStyleIdx="0" presStyleCnt="7">
        <dgm:presLayoutVars>
          <dgm:bulletEnabled val="1"/>
        </dgm:presLayoutVars>
      </dgm:prSet>
      <dgm:spPr/>
    </dgm:pt>
    <dgm:pt modelId="{77BA661B-469E-AC43-B364-F70E11514AB5}" type="pres">
      <dgm:prSet presAssocID="{25717024-7A54-4039-A5BE-9F9BF8460376}" presName="sibTrans" presStyleLbl="sibTrans1D1" presStyleIdx="0" presStyleCnt="6"/>
      <dgm:spPr/>
    </dgm:pt>
    <dgm:pt modelId="{16A1818B-C4BF-884E-A6CE-37A7A66DF938}" type="pres">
      <dgm:prSet presAssocID="{25717024-7A54-4039-A5BE-9F9BF8460376}" presName="connectorText" presStyleLbl="sibTrans1D1" presStyleIdx="0" presStyleCnt="6"/>
      <dgm:spPr/>
    </dgm:pt>
    <dgm:pt modelId="{4E798BD1-58CB-7B47-8E05-59AF4897446E}" type="pres">
      <dgm:prSet presAssocID="{07D4DD35-4F9E-4052-912E-17A884409547}" presName="node" presStyleLbl="node1" presStyleIdx="1" presStyleCnt="7">
        <dgm:presLayoutVars>
          <dgm:bulletEnabled val="1"/>
        </dgm:presLayoutVars>
      </dgm:prSet>
      <dgm:spPr/>
    </dgm:pt>
    <dgm:pt modelId="{46DA1426-9F62-C343-B5E6-DDA10F76F2F5}" type="pres">
      <dgm:prSet presAssocID="{14C63F42-415F-4326-8EFA-BA0FD925A494}" presName="sibTrans" presStyleLbl="sibTrans1D1" presStyleIdx="1" presStyleCnt="6"/>
      <dgm:spPr/>
    </dgm:pt>
    <dgm:pt modelId="{B9D63B1D-D57D-024B-8994-033EDE809BAA}" type="pres">
      <dgm:prSet presAssocID="{14C63F42-415F-4326-8EFA-BA0FD925A494}" presName="connectorText" presStyleLbl="sibTrans1D1" presStyleIdx="1" presStyleCnt="6"/>
      <dgm:spPr/>
    </dgm:pt>
    <dgm:pt modelId="{952AD0DA-A014-224D-B5DB-C8F5977B29B8}" type="pres">
      <dgm:prSet presAssocID="{963A95B3-341D-4725-9C78-6CC20D9D2A4B}" presName="node" presStyleLbl="node1" presStyleIdx="2" presStyleCnt="7">
        <dgm:presLayoutVars>
          <dgm:bulletEnabled val="1"/>
        </dgm:presLayoutVars>
      </dgm:prSet>
      <dgm:spPr/>
    </dgm:pt>
    <dgm:pt modelId="{618339C0-0A79-1247-B7B5-4911898E45BE}" type="pres">
      <dgm:prSet presAssocID="{4534C390-5277-442C-B587-54B767F4AB72}" presName="sibTrans" presStyleLbl="sibTrans1D1" presStyleIdx="2" presStyleCnt="6"/>
      <dgm:spPr/>
    </dgm:pt>
    <dgm:pt modelId="{920139C2-4962-DD4D-93D2-9A5FB127F3FD}" type="pres">
      <dgm:prSet presAssocID="{4534C390-5277-442C-B587-54B767F4AB72}" presName="connectorText" presStyleLbl="sibTrans1D1" presStyleIdx="2" presStyleCnt="6"/>
      <dgm:spPr/>
    </dgm:pt>
    <dgm:pt modelId="{744E1DEA-E86B-B34E-837D-B2E626E37D93}" type="pres">
      <dgm:prSet presAssocID="{C3631230-8D3D-496F-8491-FFD8EC75BE7E}" presName="node" presStyleLbl="node1" presStyleIdx="3" presStyleCnt="7">
        <dgm:presLayoutVars>
          <dgm:bulletEnabled val="1"/>
        </dgm:presLayoutVars>
      </dgm:prSet>
      <dgm:spPr/>
    </dgm:pt>
    <dgm:pt modelId="{0BDD8F73-E703-4842-A67C-2589207CC103}" type="pres">
      <dgm:prSet presAssocID="{ACF00668-50D5-45F6-BCE2-8DB91CCB525F}" presName="sibTrans" presStyleLbl="sibTrans1D1" presStyleIdx="3" presStyleCnt="6"/>
      <dgm:spPr/>
    </dgm:pt>
    <dgm:pt modelId="{A7FE6C31-3F67-D24E-9EC9-BBC41CB0EB07}" type="pres">
      <dgm:prSet presAssocID="{ACF00668-50D5-45F6-BCE2-8DB91CCB525F}" presName="connectorText" presStyleLbl="sibTrans1D1" presStyleIdx="3" presStyleCnt="6"/>
      <dgm:spPr/>
    </dgm:pt>
    <dgm:pt modelId="{E1A96CC7-732C-B44A-A07F-CED1FCE0BFBD}" type="pres">
      <dgm:prSet presAssocID="{E0424E05-F560-431F-8D1B-8E5F3673E66D}" presName="node" presStyleLbl="node1" presStyleIdx="4" presStyleCnt="7">
        <dgm:presLayoutVars>
          <dgm:bulletEnabled val="1"/>
        </dgm:presLayoutVars>
      </dgm:prSet>
      <dgm:spPr/>
    </dgm:pt>
    <dgm:pt modelId="{9B7F86DE-51D6-DA4C-AC30-4486DC874C9A}" type="pres">
      <dgm:prSet presAssocID="{5AA2B36E-E720-42A7-A3CD-48520500917F}" presName="sibTrans" presStyleLbl="sibTrans1D1" presStyleIdx="4" presStyleCnt="6"/>
      <dgm:spPr/>
    </dgm:pt>
    <dgm:pt modelId="{1A27A84C-446E-BB40-8DB9-BF29B56DF85C}" type="pres">
      <dgm:prSet presAssocID="{5AA2B36E-E720-42A7-A3CD-48520500917F}" presName="connectorText" presStyleLbl="sibTrans1D1" presStyleIdx="4" presStyleCnt="6"/>
      <dgm:spPr/>
    </dgm:pt>
    <dgm:pt modelId="{093F3D65-461E-A74F-9F5A-81C6307A10A3}" type="pres">
      <dgm:prSet presAssocID="{9996DBAF-46D4-4C68-B1F8-6138CFC234C3}" presName="node" presStyleLbl="node1" presStyleIdx="5" presStyleCnt="7">
        <dgm:presLayoutVars>
          <dgm:bulletEnabled val="1"/>
        </dgm:presLayoutVars>
      </dgm:prSet>
      <dgm:spPr/>
    </dgm:pt>
    <dgm:pt modelId="{9F4C0EEE-C6B3-A741-B79F-24F35487DB07}" type="pres">
      <dgm:prSet presAssocID="{A5236D2E-3BC9-4C6C-83C5-F700BC6FF055}" presName="sibTrans" presStyleLbl="sibTrans1D1" presStyleIdx="5" presStyleCnt="6"/>
      <dgm:spPr/>
    </dgm:pt>
    <dgm:pt modelId="{C57EAA2E-406C-494A-9E90-652B1877653D}" type="pres">
      <dgm:prSet presAssocID="{A5236D2E-3BC9-4C6C-83C5-F700BC6FF055}" presName="connectorText" presStyleLbl="sibTrans1D1" presStyleIdx="5" presStyleCnt="6"/>
      <dgm:spPr/>
    </dgm:pt>
    <dgm:pt modelId="{99B89C70-8287-E045-91A6-697EE6A19A30}" type="pres">
      <dgm:prSet presAssocID="{DD680288-C2CE-477C-83BD-F8829BC5F6CC}" presName="node" presStyleLbl="node1" presStyleIdx="6" presStyleCnt="7">
        <dgm:presLayoutVars>
          <dgm:bulletEnabled val="1"/>
        </dgm:presLayoutVars>
      </dgm:prSet>
      <dgm:spPr/>
    </dgm:pt>
  </dgm:ptLst>
  <dgm:cxnLst>
    <dgm:cxn modelId="{80D19705-B294-4B77-AD7C-635FA6CDE065}" srcId="{9767BFBA-9CC9-4F7F-8B35-21D332ED24F5}" destId="{07D4DD35-4F9E-4052-912E-17A884409547}" srcOrd="1" destOrd="0" parTransId="{29FD4961-4A54-466F-9FAE-C0390DF50E8D}" sibTransId="{14C63F42-415F-4326-8EFA-BA0FD925A494}"/>
    <dgm:cxn modelId="{0778D008-64A0-B44D-AC8D-3D7B864E202C}" type="presOf" srcId="{A5236D2E-3BC9-4C6C-83C5-F700BC6FF055}" destId="{C57EAA2E-406C-494A-9E90-652B1877653D}" srcOrd="1" destOrd="0" presId="urn:microsoft.com/office/officeart/2016/7/layout/RepeatingBendingProcessNew"/>
    <dgm:cxn modelId="{2BA1C413-065D-CE47-A303-03137B400C65}" type="presOf" srcId="{25717024-7A54-4039-A5BE-9F9BF8460376}" destId="{77BA661B-469E-AC43-B364-F70E11514AB5}" srcOrd="0" destOrd="0" presId="urn:microsoft.com/office/officeart/2016/7/layout/RepeatingBendingProcessNew"/>
    <dgm:cxn modelId="{A9438F1F-E44A-4C26-ABBA-378E7A10EF81}" srcId="{9767BFBA-9CC9-4F7F-8B35-21D332ED24F5}" destId="{E0424E05-F560-431F-8D1B-8E5F3673E66D}" srcOrd="4" destOrd="0" parTransId="{F9FC4DC6-A790-443F-9431-B656218645E1}" sibTransId="{5AA2B36E-E720-42A7-A3CD-48520500917F}"/>
    <dgm:cxn modelId="{40624221-60FE-6C41-8570-EB479CFF75D2}" type="presOf" srcId="{9767BFBA-9CC9-4F7F-8B35-21D332ED24F5}" destId="{02C92B5B-E896-8B40-8AD8-A2E0F416038D}" srcOrd="0" destOrd="0" presId="urn:microsoft.com/office/officeart/2016/7/layout/RepeatingBendingProcessNew"/>
    <dgm:cxn modelId="{16025B27-4BAE-6340-9493-42D6226ED07A}" type="presOf" srcId="{9996DBAF-46D4-4C68-B1F8-6138CFC234C3}" destId="{093F3D65-461E-A74F-9F5A-81C6307A10A3}" srcOrd="0" destOrd="0" presId="urn:microsoft.com/office/officeart/2016/7/layout/RepeatingBendingProcessNew"/>
    <dgm:cxn modelId="{AECE7E28-D62F-412F-9195-8341CFFD27FD}" srcId="{9767BFBA-9CC9-4F7F-8B35-21D332ED24F5}" destId="{9996DBAF-46D4-4C68-B1F8-6138CFC234C3}" srcOrd="5" destOrd="0" parTransId="{3149EC94-6A54-49A8-883F-C13E3A6E6C74}" sibTransId="{A5236D2E-3BC9-4C6C-83C5-F700BC6FF055}"/>
    <dgm:cxn modelId="{F45C0C32-88D0-7940-83AF-3308B6271D81}" type="presOf" srcId="{5AA2B36E-E720-42A7-A3CD-48520500917F}" destId="{9B7F86DE-51D6-DA4C-AC30-4486DC874C9A}" srcOrd="0" destOrd="0" presId="urn:microsoft.com/office/officeart/2016/7/layout/RepeatingBendingProcessNew"/>
    <dgm:cxn modelId="{E370C34B-C84A-414D-B9CD-A38719326CB7}" srcId="{9767BFBA-9CC9-4F7F-8B35-21D332ED24F5}" destId="{5F9F5633-7531-4F71-9741-C06B9D658FBA}" srcOrd="0" destOrd="0" parTransId="{7CD545D7-B841-46AA-906C-B9625C8BF897}" sibTransId="{25717024-7A54-4039-A5BE-9F9BF8460376}"/>
    <dgm:cxn modelId="{BD044260-9AEE-BC40-B06E-BC4D402F1BBD}" type="presOf" srcId="{963A95B3-341D-4725-9C78-6CC20D9D2A4B}" destId="{952AD0DA-A014-224D-B5DB-C8F5977B29B8}" srcOrd="0" destOrd="0" presId="urn:microsoft.com/office/officeart/2016/7/layout/RepeatingBendingProcessNew"/>
    <dgm:cxn modelId="{EA3FE464-287A-654D-AE75-19D552F57699}" type="presOf" srcId="{ACF00668-50D5-45F6-BCE2-8DB91CCB525F}" destId="{A7FE6C31-3F67-D24E-9EC9-BBC41CB0EB07}" srcOrd="1" destOrd="0" presId="urn:microsoft.com/office/officeart/2016/7/layout/RepeatingBendingProcessNew"/>
    <dgm:cxn modelId="{82156488-A068-3B41-AE8D-02D66397D3AA}" type="presOf" srcId="{4534C390-5277-442C-B587-54B767F4AB72}" destId="{920139C2-4962-DD4D-93D2-9A5FB127F3FD}" srcOrd="1" destOrd="0" presId="urn:microsoft.com/office/officeart/2016/7/layout/RepeatingBendingProcessNew"/>
    <dgm:cxn modelId="{1A14D989-9A4C-41E7-BDE6-A3557369AB79}" srcId="{9767BFBA-9CC9-4F7F-8B35-21D332ED24F5}" destId="{C3631230-8D3D-496F-8491-FFD8EC75BE7E}" srcOrd="3" destOrd="0" parTransId="{F2561092-070D-402A-A596-D1376D79DD70}" sibTransId="{ACF00668-50D5-45F6-BCE2-8DB91CCB525F}"/>
    <dgm:cxn modelId="{0071D18F-B67F-1944-8407-D1BE5B7C6D5C}" type="presOf" srcId="{5F9F5633-7531-4F71-9741-C06B9D658FBA}" destId="{90A6F590-ACAF-EB46-AF72-618CD458400B}" srcOrd="0" destOrd="0" presId="urn:microsoft.com/office/officeart/2016/7/layout/RepeatingBendingProcessNew"/>
    <dgm:cxn modelId="{D7945F91-5414-F944-BFBB-DB360F54F7DA}" type="presOf" srcId="{5AA2B36E-E720-42A7-A3CD-48520500917F}" destId="{1A27A84C-446E-BB40-8DB9-BF29B56DF85C}" srcOrd="1" destOrd="0" presId="urn:microsoft.com/office/officeart/2016/7/layout/RepeatingBendingProcessNew"/>
    <dgm:cxn modelId="{94DA9395-1FD9-414F-A673-AC08DDA2786A}" type="presOf" srcId="{25717024-7A54-4039-A5BE-9F9BF8460376}" destId="{16A1818B-C4BF-884E-A6CE-37A7A66DF938}" srcOrd="1" destOrd="0" presId="urn:microsoft.com/office/officeart/2016/7/layout/RepeatingBendingProcessNew"/>
    <dgm:cxn modelId="{0E7B5198-6DCD-FB43-ACFD-CE3B4AE79E23}" type="presOf" srcId="{C3631230-8D3D-496F-8491-FFD8EC75BE7E}" destId="{744E1DEA-E86B-B34E-837D-B2E626E37D93}" srcOrd="0" destOrd="0" presId="urn:microsoft.com/office/officeart/2016/7/layout/RepeatingBendingProcessNew"/>
    <dgm:cxn modelId="{3EBBE9A6-2B1F-474B-8F83-01DE02C9ED72}" type="presOf" srcId="{A5236D2E-3BC9-4C6C-83C5-F700BC6FF055}" destId="{9F4C0EEE-C6B3-A741-B79F-24F35487DB07}" srcOrd="0" destOrd="0" presId="urn:microsoft.com/office/officeart/2016/7/layout/RepeatingBendingProcessNew"/>
    <dgm:cxn modelId="{8B6DA9B3-BBB6-3441-BD4C-7604467F1FE7}" type="presOf" srcId="{14C63F42-415F-4326-8EFA-BA0FD925A494}" destId="{B9D63B1D-D57D-024B-8994-033EDE809BAA}" srcOrd="1" destOrd="0" presId="urn:microsoft.com/office/officeart/2016/7/layout/RepeatingBendingProcessNew"/>
    <dgm:cxn modelId="{EEF421BF-F7CD-5F44-B7E5-09B405E0625E}" type="presOf" srcId="{07D4DD35-4F9E-4052-912E-17A884409547}" destId="{4E798BD1-58CB-7B47-8E05-59AF4897446E}" srcOrd="0" destOrd="0" presId="urn:microsoft.com/office/officeart/2016/7/layout/RepeatingBendingProcessNew"/>
    <dgm:cxn modelId="{7E0F3BC8-FB46-408E-B44A-4C2C1A5F37B3}" srcId="{9767BFBA-9CC9-4F7F-8B35-21D332ED24F5}" destId="{963A95B3-341D-4725-9C78-6CC20D9D2A4B}" srcOrd="2" destOrd="0" parTransId="{7CD7AE76-D9B2-4072-BCE9-7D50F21DFD88}" sibTransId="{4534C390-5277-442C-B587-54B767F4AB72}"/>
    <dgm:cxn modelId="{F8792EC9-7C27-7844-A636-3C9250E898CD}" type="presOf" srcId="{DD680288-C2CE-477C-83BD-F8829BC5F6CC}" destId="{99B89C70-8287-E045-91A6-697EE6A19A30}" srcOrd="0" destOrd="0" presId="urn:microsoft.com/office/officeart/2016/7/layout/RepeatingBendingProcessNew"/>
    <dgm:cxn modelId="{AC440FCE-44E1-4946-B06C-BA20923C426B}" type="presOf" srcId="{14C63F42-415F-4326-8EFA-BA0FD925A494}" destId="{46DA1426-9F62-C343-B5E6-DDA10F76F2F5}" srcOrd="0" destOrd="0" presId="urn:microsoft.com/office/officeart/2016/7/layout/RepeatingBendingProcessNew"/>
    <dgm:cxn modelId="{68A804D1-5511-8A42-BF6E-A35F44F4F211}" type="presOf" srcId="{4534C390-5277-442C-B587-54B767F4AB72}" destId="{618339C0-0A79-1247-B7B5-4911898E45BE}" srcOrd="0" destOrd="0" presId="urn:microsoft.com/office/officeart/2016/7/layout/RepeatingBendingProcessNew"/>
    <dgm:cxn modelId="{970D38D1-BB69-614A-ADCE-21A226E57F25}" type="presOf" srcId="{ACF00668-50D5-45F6-BCE2-8DB91CCB525F}" destId="{0BDD8F73-E703-4842-A67C-2589207CC103}" srcOrd="0" destOrd="0" presId="urn:microsoft.com/office/officeart/2016/7/layout/RepeatingBendingProcessNew"/>
    <dgm:cxn modelId="{C211A6E1-4674-7347-9AD6-7F20FFD73254}" type="presOf" srcId="{E0424E05-F560-431F-8D1B-8E5F3673E66D}" destId="{E1A96CC7-732C-B44A-A07F-CED1FCE0BFBD}" srcOrd="0" destOrd="0" presId="urn:microsoft.com/office/officeart/2016/7/layout/RepeatingBendingProcessNew"/>
    <dgm:cxn modelId="{8BB6C1F3-8A35-4D49-BCD7-54CA14FAF33A}" srcId="{9767BFBA-9CC9-4F7F-8B35-21D332ED24F5}" destId="{DD680288-C2CE-477C-83BD-F8829BC5F6CC}" srcOrd="6" destOrd="0" parTransId="{64CA4F7C-3BD9-4631-ADC4-DF21596BD69A}" sibTransId="{ED3BBB1D-50EE-4CC3-8290-915F5FA25D93}"/>
    <dgm:cxn modelId="{B5BCAD29-77BC-CC4A-AF96-ECDD8489FA06}" type="presParOf" srcId="{02C92B5B-E896-8B40-8AD8-A2E0F416038D}" destId="{90A6F590-ACAF-EB46-AF72-618CD458400B}" srcOrd="0" destOrd="0" presId="urn:microsoft.com/office/officeart/2016/7/layout/RepeatingBendingProcessNew"/>
    <dgm:cxn modelId="{22059156-9B43-264E-A58C-148ED0B4A655}" type="presParOf" srcId="{02C92B5B-E896-8B40-8AD8-A2E0F416038D}" destId="{77BA661B-469E-AC43-B364-F70E11514AB5}" srcOrd="1" destOrd="0" presId="urn:microsoft.com/office/officeart/2016/7/layout/RepeatingBendingProcessNew"/>
    <dgm:cxn modelId="{1DD19972-A122-9749-8EE8-598F91AB365C}" type="presParOf" srcId="{77BA661B-469E-AC43-B364-F70E11514AB5}" destId="{16A1818B-C4BF-884E-A6CE-37A7A66DF938}" srcOrd="0" destOrd="0" presId="urn:microsoft.com/office/officeart/2016/7/layout/RepeatingBendingProcessNew"/>
    <dgm:cxn modelId="{30ECA903-65B6-524E-B019-FC3E7FDCCE12}" type="presParOf" srcId="{02C92B5B-E896-8B40-8AD8-A2E0F416038D}" destId="{4E798BD1-58CB-7B47-8E05-59AF4897446E}" srcOrd="2" destOrd="0" presId="urn:microsoft.com/office/officeart/2016/7/layout/RepeatingBendingProcessNew"/>
    <dgm:cxn modelId="{A0C6B1E1-8D94-5143-A14C-8C2C48F4BF65}" type="presParOf" srcId="{02C92B5B-E896-8B40-8AD8-A2E0F416038D}" destId="{46DA1426-9F62-C343-B5E6-DDA10F76F2F5}" srcOrd="3" destOrd="0" presId="urn:microsoft.com/office/officeart/2016/7/layout/RepeatingBendingProcessNew"/>
    <dgm:cxn modelId="{1C5D9A0D-07C0-7A40-8032-26C6C918D38A}" type="presParOf" srcId="{46DA1426-9F62-C343-B5E6-DDA10F76F2F5}" destId="{B9D63B1D-D57D-024B-8994-033EDE809BAA}" srcOrd="0" destOrd="0" presId="urn:microsoft.com/office/officeart/2016/7/layout/RepeatingBendingProcessNew"/>
    <dgm:cxn modelId="{B126F4DF-2EF0-9640-B47B-04F5497B72A1}" type="presParOf" srcId="{02C92B5B-E896-8B40-8AD8-A2E0F416038D}" destId="{952AD0DA-A014-224D-B5DB-C8F5977B29B8}" srcOrd="4" destOrd="0" presId="urn:microsoft.com/office/officeart/2016/7/layout/RepeatingBendingProcessNew"/>
    <dgm:cxn modelId="{528BB721-2487-2D41-A071-36751FE815D9}" type="presParOf" srcId="{02C92B5B-E896-8B40-8AD8-A2E0F416038D}" destId="{618339C0-0A79-1247-B7B5-4911898E45BE}" srcOrd="5" destOrd="0" presId="urn:microsoft.com/office/officeart/2016/7/layout/RepeatingBendingProcessNew"/>
    <dgm:cxn modelId="{5F349712-9FE9-2D4D-87F3-3CF216CFF31F}" type="presParOf" srcId="{618339C0-0A79-1247-B7B5-4911898E45BE}" destId="{920139C2-4962-DD4D-93D2-9A5FB127F3FD}" srcOrd="0" destOrd="0" presId="urn:microsoft.com/office/officeart/2016/7/layout/RepeatingBendingProcessNew"/>
    <dgm:cxn modelId="{1E30109C-428C-0C4E-9C3D-2C4AC9C0C2E3}" type="presParOf" srcId="{02C92B5B-E896-8B40-8AD8-A2E0F416038D}" destId="{744E1DEA-E86B-B34E-837D-B2E626E37D93}" srcOrd="6" destOrd="0" presId="urn:microsoft.com/office/officeart/2016/7/layout/RepeatingBendingProcessNew"/>
    <dgm:cxn modelId="{F9CDF133-DF64-BB40-9305-CA190A4E2491}" type="presParOf" srcId="{02C92B5B-E896-8B40-8AD8-A2E0F416038D}" destId="{0BDD8F73-E703-4842-A67C-2589207CC103}" srcOrd="7" destOrd="0" presId="urn:microsoft.com/office/officeart/2016/7/layout/RepeatingBendingProcessNew"/>
    <dgm:cxn modelId="{5B26068F-E502-DB41-B608-44CC195E7F3B}" type="presParOf" srcId="{0BDD8F73-E703-4842-A67C-2589207CC103}" destId="{A7FE6C31-3F67-D24E-9EC9-BBC41CB0EB07}" srcOrd="0" destOrd="0" presId="urn:microsoft.com/office/officeart/2016/7/layout/RepeatingBendingProcessNew"/>
    <dgm:cxn modelId="{F37A0E6D-9297-8A44-BDE9-296B8B00AAED}" type="presParOf" srcId="{02C92B5B-E896-8B40-8AD8-A2E0F416038D}" destId="{E1A96CC7-732C-B44A-A07F-CED1FCE0BFBD}" srcOrd="8" destOrd="0" presId="urn:microsoft.com/office/officeart/2016/7/layout/RepeatingBendingProcessNew"/>
    <dgm:cxn modelId="{58C3FB76-EEE2-D340-9CC9-BBC994DCBC74}" type="presParOf" srcId="{02C92B5B-E896-8B40-8AD8-A2E0F416038D}" destId="{9B7F86DE-51D6-DA4C-AC30-4486DC874C9A}" srcOrd="9" destOrd="0" presId="urn:microsoft.com/office/officeart/2016/7/layout/RepeatingBendingProcessNew"/>
    <dgm:cxn modelId="{3165D4E1-C4FA-8847-AFD5-418A8514FF26}" type="presParOf" srcId="{9B7F86DE-51D6-DA4C-AC30-4486DC874C9A}" destId="{1A27A84C-446E-BB40-8DB9-BF29B56DF85C}" srcOrd="0" destOrd="0" presId="urn:microsoft.com/office/officeart/2016/7/layout/RepeatingBendingProcessNew"/>
    <dgm:cxn modelId="{A4B5B4C4-4D63-4342-9488-7B37E5823301}" type="presParOf" srcId="{02C92B5B-E896-8B40-8AD8-A2E0F416038D}" destId="{093F3D65-461E-A74F-9F5A-81C6307A10A3}" srcOrd="10" destOrd="0" presId="urn:microsoft.com/office/officeart/2016/7/layout/RepeatingBendingProcessNew"/>
    <dgm:cxn modelId="{164BD406-CBCD-7741-9F7E-C236B98E32DF}" type="presParOf" srcId="{02C92B5B-E896-8B40-8AD8-A2E0F416038D}" destId="{9F4C0EEE-C6B3-A741-B79F-24F35487DB07}" srcOrd="11" destOrd="0" presId="urn:microsoft.com/office/officeart/2016/7/layout/RepeatingBendingProcessNew"/>
    <dgm:cxn modelId="{A7AAB97E-7257-D74D-B56C-CD877080E0BD}" type="presParOf" srcId="{9F4C0EEE-C6B3-A741-B79F-24F35487DB07}" destId="{C57EAA2E-406C-494A-9E90-652B1877653D}" srcOrd="0" destOrd="0" presId="urn:microsoft.com/office/officeart/2016/7/layout/RepeatingBendingProcessNew"/>
    <dgm:cxn modelId="{C0ACAAF9-3508-0C43-99A9-985A20598521}" type="presParOf" srcId="{02C92B5B-E896-8B40-8AD8-A2E0F416038D}" destId="{99B89C70-8287-E045-91A6-697EE6A19A30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B69137B-D553-4A66-916A-A3A72FACBB44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CB8B04-4CB2-40B8-98F2-A52C92CF459F}">
      <dgm:prSet/>
      <dgm:spPr/>
      <dgm:t>
        <a:bodyPr/>
        <a:lstStyle/>
        <a:p>
          <a:r>
            <a:rPr lang="en-US"/>
            <a:t>"Building custom drupal image for local testing"</a:t>
          </a:r>
        </a:p>
      </dgm:t>
    </dgm:pt>
    <dgm:pt modelId="{BA22A198-6477-43A8-9C96-CDACCB01D0CA}" type="parTrans" cxnId="{0ED95FC4-A6BB-4F64-99AF-E0CE6BAC6A78}">
      <dgm:prSet/>
      <dgm:spPr/>
      <dgm:t>
        <a:bodyPr/>
        <a:lstStyle/>
        <a:p>
          <a:endParaRPr lang="en-US"/>
        </a:p>
      </dgm:t>
    </dgm:pt>
    <dgm:pt modelId="{D937691E-BC97-45FB-85A0-CB6B96A4D29F}" type="sibTrans" cxnId="{0ED95FC4-A6BB-4F64-99AF-E0CE6BAC6A78}">
      <dgm:prSet/>
      <dgm:spPr/>
      <dgm:t>
        <a:bodyPr/>
        <a:lstStyle/>
        <a:p>
          <a:endParaRPr lang="en-US"/>
        </a:p>
      </dgm:t>
    </dgm:pt>
    <dgm:pt modelId="{8AC7D1BF-8E71-430C-975A-9DEB091AC890}">
      <dgm:prSet/>
      <dgm:spPr/>
      <dgm:t>
        <a:bodyPr/>
        <a:lstStyle/>
        <a:p>
          <a:r>
            <a:rPr lang="en-US"/>
            <a:t>Compose isn't just for developers. Testing apps is easy/fun!</a:t>
          </a:r>
        </a:p>
      </dgm:t>
    </dgm:pt>
    <dgm:pt modelId="{752D976F-ED64-4511-BB13-43FEC2C68327}" type="parTrans" cxnId="{6EE6E433-1DE9-454F-9C14-810601BA3382}">
      <dgm:prSet/>
      <dgm:spPr/>
      <dgm:t>
        <a:bodyPr/>
        <a:lstStyle/>
        <a:p>
          <a:endParaRPr lang="en-US"/>
        </a:p>
      </dgm:t>
    </dgm:pt>
    <dgm:pt modelId="{45D5E6CA-F2E8-4BF9-BAC7-6645EF0C3D7A}" type="sibTrans" cxnId="{6EE6E433-1DE9-454F-9C14-810601BA3382}">
      <dgm:prSet/>
      <dgm:spPr/>
      <dgm:t>
        <a:bodyPr/>
        <a:lstStyle/>
        <a:p>
          <a:endParaRPr lang="en-US"/>
        </a:p>
      </dgm:t>
    </dgm:pt>
    <dgm:pt modelId="{19F80A7D-63A6-4EF5-B056-D02619F6F2F5}">
      <dgm:prSet/>
      <dgm:spPr/>
      <dgm:t>
        <a:bodyPr/>
        <a:lstStyle/>
        <a:p>
          <a:r>
            <a:rPr lang="en-US"/>
            <a:t>Maybe your learning Drupal admin, or are a software tester</a:t>
          </a:r>
        </a:p>
      </dgm:t>
    </dgm:pt>
    <dgm:pt modelId="{CC6F0012-5EA8-4B74-BCCC-ACD7A91829DF}" type="parTrans" cxnId="{3300AF3F-C632-47C7-B1D9-067862370723}">
      <dgm:prSet/>
      <dgm:spPr/>
      <dgm:t>
        <a:bodyPr/>
        <a:lstStyle/>
        <a:p>
          <a:endParaRPr lang="en-US"/>
        </a:p>
      </dgm:t>
    </dgm:pt>
    <dgm:pt modelId="{10F35B54-9D2E-4908-9380-023E94710019}" type="sibTrans" cxnId="{3300AF3F-C632-47C7-B1D9-067862370723}">
      <dgm:prSet/>
      <dgm:spPr/>
      <dgm:t>
        <a:bodyPr/>
        <a:lstStyle/>
        <a:p>
          <a:endParaRPr lang="en-US"/>
        </a:p>
      </dgm:t>
    </dgm:pt>
    <dgm:pt modelId="{372E1985-9275-4A17-A1A3-80DF1A22C6B7}">
      <dgm:prSet/>
      <dgm:spPr/>
      <dgm:t>
        <a:bodyPr/>
        <a:lstStyle/>
        <a:p>
          <a:r>
            <a:rPr lang="en-US"/>
            <a:t>Start with Compose file from previous assignment</a:t>
          </a:r>
        </a:p>
      </dgm:t>
    </dgm:pt>
    <dgm:pt modelId="{E0EFB4B7-D4BB-4EB8-BF1B-19483CFCE2B2}" type="parTrans" cxnId="{10F36042-F9A3-4F2B-9F02-776FF0779C6B}">
      <dgm:prSet/>
      <dgm:spPr/>
      <dgm:t>
        <a:bodyPr/>
        <a:lstStyle/>
        <a:p>
          <a:endParaRPr lang="en-US"/>
        </a:p>
      </dgm:t>
    </dgm:pt>
    <dgm:pt modelId="{750EF648-C0F7-4072-855E-E4A5D91267CF}" type="sibTrans" cxnId="{10F36042-F9A3-4F2B-9F02-776FF0779C6B}">
      <dgm:prSet/>
      <dgm:spPr/>
      <dgm:t>
        <a:bodyPr/>
        <a:lstStyle/>
        <a:p>
          <a:endParaRPr lang="en-US"/>
        </a:p>
      </dgm:t>
    </dgm:pt>
    <dgm:pt modelId="{DF138EC4-B3D4-427F-94AE-06A040241AA5}">
      <dgm:prSet/>
      <dgm:spPr/>
      <dgm:t>
        <a:bodyPr/>
        <a:lstStyle/>
        <a:p>
          <a:r>
            <a:rPr lang="en-US"/>
            <a:t>Make your Dockerfile and docker-compose.yml in dir</a:t>
          </a:r>
        </a:p>
      </dgm:t>
    </dgm:pt>
    <dgm:pt modelId="{C2298C87-4127-4563-846A-437C9A69EB3C}" type="parTrans" cxnId="{D89673E6-2FB1-4B15-9E7D-A18E3CC40013}">
      <dgm:prSet/>
      <dgm:spPr/>
      <dgm:t>
        <a:bodyPr/>
        <a:lstStyle/>
        <a:p>
          <a:endParaRPr lang="en-US"/>
        </a:p>
      </dgm:t>
    </dgm:pt>
    <dgm:pt modelId="{B3F5A54C-BC6D-4B5F-BAA8-14026BC075D7}" type="sibTrans" cxnId="{D89673E6-2FB1-4B15-9E7D-A18E3CC40013}">
      <dgm:prSet/>
      <dgm:spPr/>
      <dgm:t>
        <a:bodyPr/>
        <a:lstStyle/>
        <a:p>
          <a:endParaRPr lang="en-US"/>
        </a:p>
      </dgm:t>
    </dgm:pt>
    <dgm:pt modelId="{38830D7B-E560-4EE8-9356-084EC9DA4C75}">
      <dgm:prSet/>
      <dgm:spPr/>
      <dgm:t>
        <a:bodyPr/>
        <a:lstStyle/>
        <a:p>
          <a:r>
            <a:rPr lang="en-US"/>
            <a:t>compose-assignment-2</a:t>
          </a:r>
        </a:p>
      </dgm:t>
    </dgm:pt>
    <dgm:pt modelId="{85195431-7315-4BF9-97B7-71A7A98E05B5}" type="parTrans" cxnId="{5ED6E396-C4CC-42F6-A6D8-B1557A615781}">
      <dgm:prSet/>
      <dgm:spPr/>
      <dgm:t>
        <a:bodyPr/>
        <a:lstStyle/>
        <a:p>
          <a:endParaRPr lang="en-US"/>
        </a:p>
      </dgm:t>
    </dgm:pt>
    <dgm:pt modelId="{CFC1F1D9-8EDB-4BDB-BA2D-2522B663A74A}" type="sibTrans" cxnId="{5ED6E396-C4CC-42F6-A6D8-B1557A615781}">
      <dgm:prSet/>
      <dgm:spPr/>
      <dgm:t>
        <a:bodyPr/>
        <a:lstStyle/>
        <a:p>
          <a:endParaRPr lang="en-US"/>
        </a:p>
      </dgm:t>
    </dgm:pt>
    <dgm:pt modelId="{08BD31FF-BA3D-463F-A3FD-F2E4FF416E4C}">
      <dgm:prSet/>
      <dgm:spPr/>
      <dgm:t>
        <a:bodyPr/>
        <a:lstStyle/>
        <a:p>
          <a:r>
            <a:rPr lang="en-US"/>
            <a:t>Use the drupal image along with the postgres image as  before</a:t>
          </a:r>
        </a:p>
      </dgm:t>
    </dgm:pt>
    <dgm:pt modelId="{068949EA-BA7A-4FD1-BD40-B15D0033FB53}" type="parTrans" cxnId="{F0E85610-3D3D-4C54-93DD-397A81DE4492}">
      <dgm:prSet/>
      <dgm:spPr/>
      <dgm:t>
        <a:bodyPr/>
        <a:lstStyle/>
        <a:p>
          <a:endParaRPr lang="en-US"/>
        </a:p>
      </dgm:t>
    </dgm:pt>
    <dgm:pt modelId="{0633FCB6-47A3-4F6A-B7EB-CE1F0C970B12}" type="sibTrans" cxnId="{F0E85610-3D3D-4C54-93DD-397A81DE4492}">
      <dgm:prSet/>
      <dgm:spPr/>
      <dgm:t>
        <a:bodyPr/>
        <a:lstStyle/>
        <a:p>
          <a:endParaRPr lang="en-US"/>
        </a:p>
      </dgm:t>
    </dgm:pt>
    <dgm:pt modelId="{BAA892B9-0E21-4D6F-AF54-7671D2C3DCF2}">
      <dgm:prSet/>
      <dgm:spPr/>
      <dgm:t>
        <a:bodyPr/>
        <a:lstStyle/>
        <a:p>
          <a:r>
            <a:rPr lang="en-US"/>
            <a:t>Use README.md in that dir for details</a:t>
          </a:r>
        </a:p>
      </dgm:t>
    </dgm:pt>
    <dgm:pt modelId="{38D34649-4BE2-4DDE-8291-265EB496AE79}" type="parTrans" cxnId="{E5D65E65-5EB3-4167-8153-59ACB44AA56C}">
      <dgm:prSet/>
      <dgm:spPr/>
      <dgm:t>
        <a:bodyPr/>
        <a:lstStyle/>
        <a:p>
          <a:endParaRPr lang="en-US"/>
        </a:p>
      </dgm:t>
    </dgm:pt>
    <dgm:pt modelId="{010E96F2-901D-479A-90DB-6873EB35D2D7}" type="sibTrans" cxnId="{E5D65E65-5EB3-4167-8153-59ACB44AA56C}">
      <dgm:prSet/>
      <dgm:spPr/>
      <dgm:t>
        <a:bodyPr/>
        <a:lstStyle/>
        <a:p>
          <a:endParaRPr lang="en-US"/>
        </a:p>
      </dgm:t>
    </dgm:pt>
    <dgm:pt modelId="{CAEE6EF7-25FB-E947-9113-2C655EB4C05E}" type="pres">
      <dgm:prSet presAssocID="{EB69137B-D553-4A66-916A-A3A72FACBB44}" presName="diagram" presStyleCnt="0">
        <dgm:presLayoutVars>
          <dgm:dir/>
          <dgm:resizeHandles val="exact"/>
        </dgm:presLayoutVars>
      </dgm:prSet>
      <dgm:spPr/>
    </dgm:pt>
    <dgm:pt modelId="{65018D9E-DA7D-734D-9DC7-64C2E6BA412F}" type="pres">
      <dgm:prSet presAssocID="{A0CB8B04-4CB2-40B8-98F2-A52C92CF459F}" presName="node" presStyleLbl="node1" presStyleIdx="0" presStyleCnt="8">
        <dgm:presLayoutVars>
          <dgm:bulletEnabled val="1"/>
        </dgm:presLayoutVars>
      </dgm:prSet>
      <dgm:spPr/>
    </dgm:pt>
    <dgm:pt modelId="{6D0719AA-7CAA-1B46-96A8-757B37587410}" type="pres">
      <dgm:prSet presAssocID="{D937691E-BC97-45FB-85A0-CB6B96A4D29F}" presName="sibTrans" presStyleCnt="0"/>
      <dgm:spPr/>
    </dgm:pt>
    <dgm:pt modelId="{02F7A370-2CD1-2249-AF78-CAB6EEABF1A3}" type="pres">
      <dgm:prSet presAssocID="{8AC7D1BF-8E71-430C-975A-9DEB091AC890}" presName="node" presStyleLbl="node1" presStyleIdx="1" presStyleCnt="8">
        <dgm:presLayoutVars>
          <dgm:bulletEnabled val="1"/>
        </dgm:presLayoutVars>
      </dgm:prSet>
      <dgm:spPr/>
    </dgm:pt>
    <dgm:pt modelId="{17606D5F-D9B5-0B4A-B45B-82C123ED73AD}" type="pres">
      <dgm:prSet presAssocID="{45D5E6CA-F2E8-4BF9-BAC7-6645EF0C3D7A}" presName="sibTrans" presStyleCnt="0"/>
      <dgm:spPr/>
    </dgm:pt>
    <dgm:pt modelId="{823C1657-3E9B-4949-95B7-2FA9D970541A}" type="pres">
      <dgm:prSet presAssocID="{19F80A7D-63A6-4EF5-B056-D02619F6F2F5}" presName="node" presStyleLbl="node1" presStyleIdx="2" presStyleCnt="8">
        <dgm:presLayoutVars>
          <dgm:bulletEnabled val="1"/>
        </dgm:presLayoutVars>
      </dgm:prSet>
      <dgm:spPr/>
    </dgm:pt>
    <dgm:pt modelId="{92DE680A-9224-694C-B794-C0DC08A92DF9}" type="pres">
      <dgm:prSet presAssocID="{10F35B54-9D2E-4908-9380-023E94710019}" presName="sibTrans" presStyleCnt="0"/>
      <dgm:spPr/>
    </dgm:pt>
    <dgm:pt modelId="{05C6EEAC-3E11-7947-B0A3-5A57C47C861E}" type="pres">
      <dgm:prSet presAssocID="{372E1985-9275-4A17-A1A3-80DF1A22C6B7}" presName="node" presStyleLbl="node1" presStyleIdx="3" presStyleCnt="8">
        <dgm:presLayoutVars>
          <dgm:bulletEnabled val="1"/>
        </dgm:presLayoutVars>
      </dgm:prSet>
      <dgm:spPr/>
    </dgm:pt>
    <dgm:pt modelId="{1B1142BD-C333-5946-8D50-8E7E0E272F2A}" type="pres">
      <dgm:prSet presAssocID="{750EF648-C0F7-4072-855E-E4A5D91267CF}" presName="sibTrans" presStyleCnt="0"/>
      <dgm:spPr/>
    </dgm:pt>
    <dgm:pt modelId="{341D4051-57EC-0647-906D-E98EDCA8FD84}" type="pres">
      <dgm:prSet presAssocID="{DF138EC4-B3D4-427F-94AE-06A040241AA5}" presName="node" presStyleLbl="node1" presStyleIdx="4" presStyleCnt="8">
        <dgm:presLayoutVars>
          <dgm:bulletEnabled val="1"/>
        </dgm:presLayoutVars>
      </dgm:prSet>
      <dgm:spPr/>
    </dgm:pt>
    <dgm:pt modelId="{7B0BAD30-EC4C-8540-8F9A-97DAA4DABAD6}" type="pres">
      <dgm:prSet presAssocID="{B3F5A54C-BC6D-4B5F-BAA8-14026BC075D7}" presName="sibTrans" presStyleCnt="0"/>
      <dgm:spPr/>
    </dgm:pt>
    <dgm:pt modelId="{E4418849-1221-734A-96B4-9D186664F25F}" type="pres">
      <dgm:prSet presAssocID="{38830D7B-E560-4EE8-9356-084EC9DA4C75}" presName="node" presStyleLbl="node1" presStyleIdx="5" presStyleCnt="8">
        <dgm:presLayoutVars>
          <dgm:bulletEnabled val="1"/>
        </dgm:presLayoutVars>
      </dgm:prSet>
      <dgm:spPr/>
    </dgm:pt>
    <dgm:pt modelId="{3B54FC0E-8053-B84F-A996-58C8A70EF695}" type="pres">
      <dgm:prSet presAssocID="{CFC1F1D9-8EDB-4BDB-BA2D-2522B663A74A}" presName="sibTrans" presStyleCnt="0"/>
      <dgm:spPr/>
    </dgm:pt>
    <dgm:pt modelId="{46D00B67-5DC4-0449-8BC7-33B7C9D45970}" type="pres">
      <dgm:prSet presAssocID="{08BD31FF-BA3D-463F-A3FD-F2E4FF416E4C}" presName="node" presStyleLbl="node1" presStyleIdx="6" presStyleCnt="8">
        <dgm:presLayoutVars>
          <dgm:bulletEnabled val="1"/>
        </dgm:presLayoutVars>
      </dgm:prSet>
      <dgm:spPr/>
    </dgm:pt>
    <dgm:pt modelId="{B54CF5E0-B19B-624A-BE8C-422A2D243EE2}" type="pres">
      <dgm:prSet presAssocID="{0633FCB6-47A3-4F6A-B7EB-CE1F0C970B12}" presName="sibTrans" presStyleCnt="0"/>
      <dgm:spPr/>
    </dgm:pt>
    <dgm:pt modelId="{D2957996-1005-7049-A16F-223DB12EF71D}" type="pres">
      <dgm:prSet presAssocID="{BAA892B9-0E21-4D6F-AF54-7671D2C3DCF2}" presName="node" presStyleLbl="node1" presStyleIdx="7" presStyleCnt="8">
        <dgm:presLayoutVars>
          <dgm:bulletEnabled val="1"/>
        </dgm:presLayoutVars>
      </dgm:prSet>
      <dgm:spPr/>
    </dgm:pt>
  </dgm:ptLst>
  <dgm:cxnLst>
    <dgm:cxn modelId="{696BBB00-831C-4641-9565-D4673791637B}" type="presOf" srcId="{19F80A7D-63A6-4EF5-B056-D02619F6F2F5}" destId="{823C1657-3E9B-4949-95B7-2FA9D970541A}" srcOrd="0" destOrd="0" presId="urn:microsoft.com/office/officeart/2005/8/layout/default"/>
    <dgm:cxn modelId="{99D8AB02-A1BB-EB45-A69A-31C47DAB53B2}" type="presOf" srcId="{A0CB8B04-4CB2-40B8-98F2-A52C92CF459F}" destId="{65018D9E-DA7D-734D-9DC7-64C2E6BA412F}" srcOrd="0" destOrd="0" presId="urn:microsoft.com/office/officeart/2005/8/layout/default"/>
    <dgm:cxn modelId="{1A6C9103-22D4-E048-9CCE-D2F4002BBC82}" type="presOf" srcId="{BAA892B9-0E21-4D6F-AF54-7671D2C3DCF2}" destId="{D2957996-1005-7049-A16F-223DB12EF71D}" srcOrd="0" destOrd="0" presId="urn:microsoft.com/office/officeart/2005/8/layout/default"/>
    <dgm:cxn modelId="{F0E85610-3D3D-4C54-93DD-397A81DE4492}" srcId="{EB69137B-D553-4A66-916A-A3A72FACBB44}" destId="{08BD31FF-BA3D-463F-A3FD-F2E4FF416E4C}" srcOrd="6" destOrd="0" parTransId="{068949EA-BA7A-4FD1-BD40-B15D0033FB53}" sibTransId="{0633FCB6-47A3-4F6A-B7EB-CE1F0C970B12}"/>
    <dgm:cxn modelId="{BEAF4820-3611-6F48-BE9B-9010089BF6DE}" type="presOf" srcId="{8AC7D1BF-8E71-430C-975A-9DEB091AC890}" destId="{02F7A370-2CD1-2249-AF78-CAB6EEABF1A3}" srcOrd="0" destOrd="0" presId="urn:microsoft.com/office/officeart/2005/8/layout/default"/>
    <dgm:cxn modelId="{6EE6E433-1DE9-454F-9C14-810601BA3382}" srcId="{EB69137B-D553-4A66-916A-A3A72FACBB44}" destId="{8AC7D1BF-8E71-430C-975A-9DEB091AC890}" srcOrd="1" destOrd="0" parTransId="{752D976F-ED64-4511-BB13-43FEC2C68327}" sibTransId="{45D5E6CA-F2E8-4BF9-BAC7-6645EF0C3D7A}"/>
    <dgm:cxn modelId="{3300AF3F-C632-47C7-B1D9-067862370723}" srcId="{EB69137B-D553-4A66-916A-A3A72FACBB44}" destId="{19F80A7D-63A6-4EF5-B056-D02619F6F2F5}" srcOrd="2" destOrd="0" parTransId="{CC6F0012-5EA8-4B74-BCCC-ACD7A91829DF}" sibTransId="{10F35B54-9D2E-4908-9380-023E94710019}"/>
    <dgm:cxn modelId="{10F36042-F9A3-4F2B-9F02-776FF0779C6B}" srcId="{EB69137B-D553-4A66-916A-A3A72FACBB44}" destId="{372E1985-9275-4A17-A1A3-80DF1A22C6B7}" srcOrd="3" destOrd="0" parTransId="{E0EFB4B7-D4BB-4EB8-BF1B-19483CFCE2B2}" sibTransId="{750EF648-C0F7-4072-855E-E4A5D91267CF}"/>
    <dgm:cxn modelId="{A828CA5B-6584-DD4D-842D-B77EC3BA904E}" type="presOf" srcId="{08BD31FF-BA3D-463F-A3FD-F2E4FF416E4C}" destId="{46D00B67-5DC4-0449-8BC7-33B7C9D45970}" srcOrd="0" destOrd="0" presId="urn:microsoft.com/office/officeart/2005/8/layout/default"/>
    <dgm:cxn modelId="{885B455E-249E-3444-82C3-2AE3324C694E}" type="presOf" srcId="{EB69137B-D553-4A66-916A-A3A72FACBB44}" destId="{CAEE6EF7-25FB-E947-9113-2C655EB4C05E}" srcOrd="0" destOrd="0" presId="urn:microsoft.com/office/officeart/2005/8/layout/default"/>
    <dgm:cxn modelId="{E5D65E65-5EB3-4167-8153-59ACB44AA56C}" srcId="{EB69137B-D553-4A66-916A-A3A72FACBB44}" destId="{BAA892B9-0E21-4D6F-AF54-7671D2C3DCF2}" srcOrd="7" destOrd="0" parTransId="{38D34649-4BE2-4DDE-8291-265EB496AE79}" sibTransId="{010E96F2-901D-479A-90DB-6873EB35D2D7}"/>
    <dgm:cxn modelId="{1BD4A079-5D70-1E43-AFE7-5E0667129BCE}" type="presOf" srcId="{372E1985-9275-4A17-A1A3-80DF1A22C6B7}" destId="{05C6EEAC-3E11-7947-B0A3-5A57C47C861E}" srcOrd="0" destOrd="0" presId="urn:microsoft.com/office/officeart/2005/8/layout/default"/>
    <dgm:cxn modelId="{0AD28D7E-4DBD-1B40-8CDE-FD9564392A99}" type="presOf" srcId="{DF138EC4-B3D4-427F-94AE-06A040241AA5}" destId="{341D4051-57EC-0647-906D-E98EDCA8FD84}" srcOrd="0" destOrd="0" presId="urn:microsoft.com/office/officeart/2005/8/layout/default"/>
    <dgm:cxn modelId="{5ED6E396-C4CC-42F6-A6D8-B1557A615781}" srcId="{EB69137B-D553-4A66-916A-A3A72FACBB44}" destId="{38830D7B-E560-4EE8-9356-084EC9DA4C75}" srcOrd="5" destOrd="0" parTransId="{85195431-7315-4BF9-97B7-71A7A98E05B5}" sibTransId="{CFC1F1D9-8EDB-4BDB-BA2D-2522B663A74A}"/>
    <dgm:cxn modelId="{815160B4-FA73-0249-B084-203A81438ECE}" type="presOf" srcId="{38830D7B-E560-4EE8-9356-084EC9DA4C75}" destId="{E4418849-1221-734A-96B4-9D186664F25F}" srcOrd="0" destOrd="0" presId="urn:microsoft.com/office/officeart/2005/8/layout/default"/>
    <dgm:cxn modelId="{0ED95FC4-A6BB-4F64-99AF-E0CE6BAC6A78}" srcId="{EB69137B-D553-4A66-916A-A3A72FACBB44}" destId="{A0CB8B04-4CB2-40B8-98F2-A52C92CF459F}" srcOrd="0" destOrd="0" parTransId="{BA22A198-6477-43A8-9C96-CDACCB01D0CA}" sibTransId="{D937691E-BC97-45FB-85A0-CB6B96A4D29F}"/>
    <dgm:cxn modelId="{D89673E6-2FB1-4B15-9E7D-A18E3CC40013}" srcId="{EB69137B-D553-4A66-916A-A3A72FACBB44}" destId="{DF138EC4-B3D4-427F-94AE-06A040241AA5}" srcOrd="4" destOrd="0" parTransId="{C2298C87-4127-4563-846A-437C9A69EB3C}" sibTransId="{B3F5A54C-BC6D-4B5F-BAA8-14026BC075D7}"/>
    <dgm:cxn modelId="{463D19AE-C32E-6340-92CF-39D30D38C2BB}" type="presParOf" srcId="{CAEE6EF7-25FB-E947-9113-2C655EB4C05E}" destId="{65018D9E-DA7D-734D-9DC7-64C2E6BA412F}" srcOrd="0" destOrd="0" presId="urn:microsoft.com/office/officeart/2005/8/layout/default"/>
    <dgm:cxn modelId="{5C16439D-BB34-714B-88BA-4311CA2D083F}" type="presParOf" srcId="{CAEE6EF7-25FB-E947-9113-2C655EB4C05E}" destId="{6D0719AA-7CAA-1B46-96A8-757B37587410}" srcOrd="1" destOrd="0" presId="urn:microsoft.com/office/officeart/2005/8/layout/default"/>
    <dgm:cxn modelId="{49BDC28B-2C31-FB4A-A276-EC3861BD3864}" type="presParOf" srcId="{CAEE6EF7-25FB-E947-9113-2C655EB4C05E}" destId="{02F7A370-2CD1-2249-AF78-CAB6EEABF1A3}" srcOrd="2" destOrd="0" presId="urn:microsoft.com/office/officeart/2005/8/layout/default"/>
    <dgm:cxn modelId="{C2A90F68-B3A3-C84D-B310-7CEE7F717A3D}" type="presParOf" srcId="{CAEE6EF7-25FB-E947-9113-2C655EB4C05E}" destId="{17606D5F-D9B5-0B4A-B45B-82C123ED73AD}" srcOrd="3" destOrd="0" presId="urn:microsoft.com/office/officeart/2005/8/layout/default"/>
    <dgm:cxn modelId="{2FB6C72B-9DEC-5D44-9913-C36D787AA461}" type="presParOf" srcId="{CAEE6EF7-25FB-E947-9113-2C655EB4C05E}" destId="{823C1657-3E9B-4949-95B7-2FA9D970541A}" srcOrd="4" destOrd="0" presId="urn:microsoft.com/office/officeart/2005/8/layout/default"/>
    <dgm:cxn modelId="{7F7B0634-081A-884F-A883-8507FBF4B394}" type="presParOf" srcId="{CAEE6EF7-25FB-E947-9113-2C655EB4C05E}" destId="{92DE680A-9224-694C-B794-C0DC08A92DF9}" srcOrd="5" destOrd="0" presId="urn:microsoft.com/office/officeart/2005/8/layout/default"/>
    <dgm:cxn modelId="{20AF850E-B248-2240-997C-0C092DB2C9C8}" type="presParOf" srcId="{CAEE6EF7-25FB-E947-9113-2C655EB4C05E}" destId="{05C6EEAC-3E11-7947-B0A3-5A57C47C861E}" srcOrd="6" destOrd="0" presId="urn:microsoft.com/office/officeart/2005/8/layout/default"/>
    <dgm:cxn modelId="{B983CA7B-9E79-8B4D-976C-16B87F42BBF1}" type="presParOf" srcId="{CAEE6EF7-25FB-E947-9113-2C655EB4C05E}" destId="{1B1142BD-C333-5946-8D50-8E7E0E272F2A}" srcOrd="7" destOrd="0" presId="urn:microsoft.com/office/officeart/2005/8/layout/default"/>
    <dgm:cxn modelId="{11A6CD37-12EA-C64D-862F-2899EC8818E6}" type="presParOf" srcId="{CAEE6EF7-25FB-E947-9113-2C655EB4C05E}" destId="{341D4051-57EC-0647-906D-E98EDCA8FD84}" srcOrd="8" destOrd="0" presId="urn:microsoft.com/office/officeart/2005/8/layout/default"/>
    <dgm:cxn modelId="{18A620B2-CBF4-3D46-BF31-2819E0FDE796}" type="presParOf" srcId="{CAEE6EF7-25FB-E947-9113-2C655EB4C05E}" destId="{7B0BAD30-EC4C-8540-8F9A-97DAA4DABAD6}" srcOrd="9" destOrd="0" presId="urn:microsoft.com/office/officeart/2005/8/layout/default"/>
    <dgm:cxn modelId="{C9929481-7FF3-6A47-99EA-92E0202D1FA2}" type="presParOf" srcId="{CAEE6EF7-25FB-E947-9113-2C655EB4C05E}" destId="{E4418849-1221-734A-96B4-9D186664F25F}" srcOrd="10" destOrd="0" presId="urn:microsoft.com/office/officeart/2005/8/layout/default"/>
    <dgm:cxn modelId="{78FF3399-BA19-D646-A94A-8CC70AC05F8A}" type="presParOf" srcId="{CAEE6EF7-25FB-E947-9113-2C655EB4C05E}" destId="{3B54FC0E-8053-B84F-A996-58C8A70EF695}" srcOrd="11" destOrd="0" presId="urn:microsoft.com/office/officeart/2005/8/layout/default"/>
    <dgm:cxn modelId="{5D00E3AA-1197-6C41-A502-E3B648FBC46D}" type="presParOf" srcId="{CAEE6EF7-25FB-E947-9113-2C655EB4C05E}" destId="{46D00B67-5DC4-0449-8BC7-33B7C9D45970}" srcOrd="12" destOrd="0" presId="urn:microsoft.com/office/officeart/2005/8/layout/default"/>
    <dgm:cxn modelId="{82F97C4C-B926-4E4A-9553-A4E883BDDCA9}" type="presParOf" srcId="{CAEE6EF7-25FB-E947-9113-2C655EB4C05E}" destId="{B54CF5E0-B19B-624A-BE8C-422A2D243EE2}" srcOrd="13" destOrd="0" presId="urn:microsoft.com/office/officeart/2005/8/layout/default"/>
    <dgm:cxn modelId="{585D2BB6-154F-5E45-B86B-691CC11F9A71}" type="presParOf" srcId="{CAEE6EF7-25FB-E947-9113-2C655EB4C05E}" destId="{D2957996-1005-7049-A16F-223DB12EF71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01FFF41-3E53-4E59-A471-46D18497716E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8AA8DC-9CBB-45B4-82BC-3113551D49D6}">
      <dgm:prSet/>
      <dgm:spPr/>
      <dgm:t>
        <a:bodyPr/>
        <a:lstStyle/>
        <a:p>
          <a:r>
            <a:rPr lang="en-US"/>
            <a:t>HEALTHCHECK was added in 1.12</a:t>
          </a:r>
        </a:p>
      </dgm:t>
    </dgm:pt>
    <dgm:pt modelId="{612B6E6D-5311-4FCD-8ADA-B41C0EB30C04}" type="parTrans" cxnId="{754E6662-105D-4805-A30B-0CA0C0692C29}">
      <dgm:prSet/>
      <dgm:spPr/>
      <dgm:t>
        <a:bodyPr/>
        <a:lstStyle/>
        <a:p>
          <a:endParaRPr lang="en-US"/>
        </a:p>
      </dgm:t>
    </dgm:pt>
    <dgm:pt modelId="{C2827E7C-CE56-4765-A69A-F2C90225818A}" type="sibTrans" cxnId="{754E6662-105D-4805-A30B-0CA0C0692C29}">
      <dgm:prSet/>
      <dgm:spPr/>
      <dgm:t>
        <a:bodyPr/>
        <a:lstStyle/>
        <a:p>
          <a:endParaRPr lang="en-US"/>
        </a:p>
      </dgm:t>
    </dgm:pt>
    <dgm:pt modelId="{297C0CB1-2454-4487-A9FD-C0AAF43D57AE}">
      <dgm:prSet/>
      <dgm:spPr/>
      <dgm:t>
        <a:bodyPr/>
        <a:lstStyle/>
        <a:p>
          <a:r>
            <a:rPr lang="en-US"/>
            <a:t>Supported in Dockerfile, Compose YAML, docker run, and  Swarm Services</a:t>
          </a:r>
        </a:p>
      </dgm:t>
    </dgm:pt>
    <dgm:pt modelId="{14CC6CD8-A051-439C-93DA-6DEFDD485E6C}" type="parTrans" cxnId="{849F2F67-3686-4CA4-97D8-A922B51B962A}">
      <dgm:prSet/>
      <dgm:spPr/>
      <dgm:t>
        <a:bodyPr/>
        <a:lstStyle/>
        <a:p>
          <a:endParaRPr lang="en-US"/>
        </a:p>
      </dgm:t>
    </dgm:pt>
    <dgm:pt modelId="{9CFD216A-FFD3-4856-9B5A-C11FE3226234}" type="sibTrans" cxnId="{849F2F67-3686-4CA4-97D8-A922B51B962A}">
      <dgm:prSet/>
      <dgm:spPr/>
      <dgm:t>
        <a:bodyPr/>
        <a:lstStyle/>
        <a:p>
          <a:endParaRPr lang="en-US"/>
        </a:p>
      </dgm:t>
    </dgm:pt>
    <dgm:pt modelId="{AC08B934-9B76-4D04-8EE5-72050ED22CD3}">
      <dgm:prSet/>
      <dgm:spPr/>
      <dgm:t>
        <a:bodyPr/>
        <a:lstStyle/>
        <a:p>
          <a:r>
            <a:rPr lang="en-US"/>
            <a:t>Docker engine will exec's the command in the container</a:t>
          </a:r>
        </a:p>
      </dgm:t>
    </dgm:pt>
    <dgm:pt modelId="{6E52E16F-C10A-4FD2-B310-600C9D406935}" type="parTrans" cxnId="{D3DA35BA-AEA5-48EB-98E1-C90B5B454DF3}">
      <dgm:prSet/>
      <dgm:spPr/>
      <dgm:t>
        <a:bodyPr/>
        <a:lstStyle/>
        <a:p>
          <a:endParaRPr lang="en-US"/>
        </a:p>
      </dgm:t>
    </dgm:pt>
    <dgm:pt modelId="{FE63249B-4918-4AB7-B7E4-E37C17568A90}" type="sibTrans" cxnId="{D3DA35BA-AEA5-48EB-98E1-C90B5B454DF3}">
      <dgm:prSet/>
      <dgm:spPr/>
      <dgm:t>
        <a:bodyPr/>
        <a:lstStyle/>
        <a:p>
          <a:endParaRPr lang="en-US"/>
        </a:p>
      </dgm:t>
    </dgm:pt>
    <dgm:pt modelId="{3B86D494-3567-476B-90E8-442D5478AE9F}">
      <dgm:prSet/>
      <dgm:spPr/>
      <dgm:t>
        <a:bodyPr/>
        <a:lstStyle/>
        <a:p>
          <a:r>
            <a:rPr lang="en-US"/>
            <a:t>(e.g. curl localhost)</a:t>
          </a:r>
        </a:p>
      </dgm:t>
    </dgm:pt>
    <dgm:pt modelId="{AABF7F33-96D3-4388-9F4B-AA4CDDB988B1}" type="parTrans" cxnId="{BBB6F69A-12ED-41BF-8E59-7E36727F58DD}">
      <dgm:prSet/>
      <dgm:spPr/>
      <dgm:t>
        <a:bodyPr/>
        <a:lstStyle/>
        <a:p>
          <a:endParaRPr lang="en-US"/>
        </a:p>
      </dgm:t>
    </dgm:pt>
    <dgm:pt modelId="{21266E9C-826B-49A7-8291-35E38AD176D1}" type="sibTrans" cxnId="{BBB6F69A-12ED-41BF-8E59-7E36727F58DD}">
      <dgm:prSet/>
      <dgm:spPr/>
      <dgm:t>
        <a:bodyPr/>
        <a:lstStyle/>
        <a:p>
          <a:endParaRPr lang="en-US"/>
        </a:p>
      </dgm:t>
    </dgm:pt>
    <dgm:pt modelId="{033347DF-4FBB-49F3-AE67-9DAB0E6C75C2}">
      <dgm:prSet/>
      <dgm:spPr/>
      <dgm:t>
        <a:bodyPr/>
        <a:lstStyle/>
        <a:p>
          <a:r>
            <a:rPr lang="en-US"/>
            <a:t>It expects exit 0 (OK) or exit 1 (Error)</a:t>
          </a:r>
        </a:p>
      </dgm:t>
    </dgm:pt>
    <dgm:pt modelId="{2E19B4A3-628F-4BED-92AA-5D761AE4C56A}" type="parTrans" cxnId="{AA4C9A75-635F-42F9-BD02-66D37770416E}">
      <dgm:prSet/>
      <dgm:spPr/>
      <dgm:t>
        <a:bodyPr/>
        <a:lstStyle/>
        <a:p>
          <a:endParaRPr lang="en-US"/>
        </a:p>
      </dgm:t>
    </dgm:pt>
    <dgm:pt modelId="{300969C8-E610-4335-9DEC-0E2FDE77D416}" type="sibTrans" cxnId="{AA4C9A75-635F-42F9-BD02-66D37770416E}">
      <dgm:prSet/>
      <dgm:spPr/>
      <dgm:t>
        <a:bodyPr/>
        <a:lstStyle/>
        <a:p>
          <a:endParaRPr lang="en-US"/>
        </a:p>
      </dgm:t>
    </dgm:pt>
    <dgm:pt modelId="{5D1606FE-6B52-41B5-AF57-F3565B3E40FD}">
      <dgm:prSet/>
      <dgm:spPr/>
      <dgm:t>
        <a:bodyPr/>
        <a:lstStyle/>
        <a:p>
          <a:r>
            <a:rPr lang="en-US"/>
            <a:t>Three container states: starting, healthy, unhealthy</a:t>
          </a:r>
        </a:p>
      </dgm:t>
    </dgm:pt>
    <dgm:pt modelId="{31443AFB-CFCE-4E79-96EE-5984E843A96C}" type="parTrans" cxnId="{45EA3CD2-63EE-4ABC-A875-A38136D715E9}">
      <dgm:prSet/>
      <dgm:spPr/>
      <dgm:t>
        <a:bodyPr/>
        <a:lstStyle/>
        <a:p>
          <a:endParaRPr lang="en-US"/>
        </a:p>
      </dgm:t>
    </dgm:pt>
    <dgm:pt modelId="{79E40632-FE53-4895-BE33-F1146F72345B}" type="sibTrans" cxnId="{45EA3CD2-63EE-4ABC-A875-A38136D715E9}">
      <dgm:prSet/>
      <dgm:spPr/>
      <dgm:t>
        <a:bodyPr/>
        <a:lstStyle/>
        <a:p>
          <a:endParaRPr lang="en-US"/>
        </a:p>
      </dgm:t>
    </dgm:pt>
    <dgm:pt modelId="{6656D51D-3A95-4DD0-9E81-A30746CF96D2}">
      <dgm:prSet/>
      <dgm:spPr/>
      <dgm:t>
        <a:bodyPr/>
        <a:lstStyle/>
        <a:p>
          <a:r>
            <a:rPr lang="en-US"/>
            <a:t>Much better then "is binary still running?"</a:t>
          </a:r>
        </a:p>
      </dgm:t>
    </dgm:pt>
    <dgm:pt modelId="{3DAAC1D8-69CF-48A2-905F-38EE9AB86161}" type="parTrans" cxnId="{F4B7ABD4-3A8E-49AC-994F-17B89A7DEFC2}">
      <dgm:prSet/>
      <dgm:spPr/>
      <dgm:t>
        <a:bodyPr/>
        <a:lstStyle/>
        <a:p>
          <a:endParaRPr lang="en-US"/>
        </a:p>
      </dgm:t>
    </dgm:pt>
    <dgm:pt modelId="{1612F39C-1B54-4AEF-AE72-996C65CD161D}" type="sibTrans" cxnId="{F4B7ABD4-3A8E-49AC-994F-17B89A7DEFC2}">
      <dgm:prSet/>
      <dgm:spPr/>
      <dgm:t>
        <a:bodyPr/>
        <a:lstStyle/>
        <a:p>
          <a:endParaRPr lang="en-US"/>
        </a:p>
      </dgm:t>
    </dgm:pt>
    <dgm:pt modelId="{3BF6421D-7C0E-4AE3-B462-08744C0B87C4}">
      <dgm:prSet/>
      <dgm:spPr/>
      <dgm:t>
        <a:bodyPr/>
        <a:lstStyle/>
        <a:p>
          <a:r>
            <a:rPr lang="en-US"/>
            <a:t>Not a external monitoring replacement</a:t>
          </a:r>
        </a:p>
      </dgm:t>
    </dgm:pt>
    <dgm:pt modelId="{9CCD8D9D-16B0-4990-AFFF-FCD55C1C46C7}" type="parTrans" cxnId="{4F420ED4-7334-4D3E-9FC4-6032C3DC3F33}">
      <dgm:prSet/>
      <dgm:spPr/>
      <dgm:t>
        <a:bodyPr/>
        <a:lstStyle/>
        <a:p>
          <a:endParaRPr lang="en-US"/>
        </a:p>
      </dgm:t>
    </dgm:pt>
    <dgm:pt modelId="{B099348F-AFCA-4DDF-BB33-F166670B8D68}" type="sibTrans" cxnId="{4F420ED4-7334-4D3E-9FC4-6032C3DC3F33}">
      <dgm:prSet/>
      <dgm:spPr/>
      <dgm:t>
        <a:bodyPr/>
        <a:lstStyle/>
        <a:p>
          <a:endParaRPr lang="en-US"/>
        </a:p>
      </dgm:t>
    </dgm:pt>
    <dgm:pt modelId="{045D0C67-272C-B54A-8461-BE8939217A9B}" type="pres">
      <dgm:prSet presAssocID="{F01FFF41-3E53-4E59-A471-46D18497716E}" presName="diagram" presStyleCnt="0">
        <dgm:presLayoutVars>
          <dgm:dir/>
          <dgm:resizeHandles val="exact"/>
        </dgm:presLayoutVars>
      </dgm:prSet>
      <dgm:spPr/>
    </dgm:pt>
    <dgm:pt modelId="{56E4D399-F407-9D4E-9AAB-A468766F3D04}" type="pres">
      <dgm:prSet presAssocID="{3E8AA8DC-9CBB-45B4-82BC-3113551D49D6}" presName="node" presStyleLbl="node1" presStyleIdx="0" presStyleCnt="7">
        <dgm:presLayoutVars>
          <dgm:bulletEnabled val="1"/>
        </dgm:presLayoutVars>
      </dgm:prSet>
      <dgm:spPr/>
    </dgm:pt>
    <dgm:pt modelId="{33467CF4-0224-9A40-AFD5-1FC9F128138E}" type="pres">
      <dgm:prSet presAssocID="{C2827E7C-CE56-4765-A69A-F2C90225818A}" presName="sibTrans" presStyleCnt="0"/>
      <dgm:spPr/>
    </dgm:pt>
    <dgm:pt modelId="{1FD2DE4E-2C90-D545-8BDA-22CDC164C1DE}" type="pres">
      <dgm:prSet presAssocID="{297C0CB1-2454-4487-A9FD-C0AAF43D57AE}" presName="node" presStyleLbl="node1" presStyleIdx="1" presStyleCnt="7">
        <dgm:presLayoutVars>
          <dgm:bulletEnabled val="1"/>
        </dgm:presLayoutVars>
      </dgm:prSet>
      <dgm:spPr/>
    </dgm:pt>
    <dgm:pt modelId="{F1304C29-CD53-934B-B837-D0FBF86C4FB7}" type="pres">
      <dgm:prSet presAssocID="{9CFD216A-FFD3-4856-9B5A-C11FE3226234}" presName="sibTrans" presStyleCnt="0"/>
      <dgm:spPr/>
    </dgm:pt>
    <dgm:pt modelId="{1311261C-7329-5A4A-BDF3-D9F7883BF619}" type="pres">
      <dgm:prSet presAssocID="{AC08B934-9B76-4D04-8EE5-72050ED22CD3}" presName="node" presStyleLbl="node1" presStyleIdx="2" presStyleCnt="7">
        <dgm:presLayoutVars>
          <dgm:bulletEnabled val="1"/>
        </dgm:presLayoutVars>
      </dgm:prSet>
      <dgm:spPr/>
    </dgm:pt>
    <dgm:pt modelId="{F8D22652-D88B-7344-8B13-5BA32A8E06FB}" type="pres">
      <dgm:prSet presAssocID="{FE63249B-4918-4AB7-B7E4-E37C17568A90}" presName="sibTrans" presStyleCnt="0"/>
      <dgm:spPr/>
    </dgm:pt>
    <dgm:pt modelId="{5C61C31B-4B1F-CD4F-ADEF-6C751DF1A03F}" type="pres">
      <dgm:prSet presAssocID="{033347DF-4FBB-49F3-AE67-9DAB0E6C75C2}" presName="node" presStyleLbl="node1" presStyleIdx="3" presStyleCnt="7">
        <dgm:presLayoutVars>
          <dgm:bulletEnabled val="1"/>
        </dgm:presLayoutVars>
      </dgm:prSet>
      <dgm:spPr/>
    </dgm:pt>
    <dgm:pt modelId="{83728BD5-04EA-5C4D-AA3C-3B88DAC929F9}" type="pres">
      <dgm:prSet presAssocID="{300969C8-E610-4335-9DEC-0E2FDE77D416}" presName="sibTrans" presStyleCnt="0"/>
      <dgm:spPr/>
    </dgm:pt>
    <dgm:pt modelId="{7493F629-2FB9-B640-8CEB-003D2E95FB7D}" type="pres">
      <dgm:prSet presAssocID="{5D1606FE-6B52-41B5-AF57-F3565B3E40FD}" presName="node" presStyleLbl="node1" presStyleIdx="4" presStyleCnt="7">
        <dgm:presLayoutVars>
          <dgm:bulletEnabled val="1"/>
        </dgm:presLayoutVars>
      </dgm:prSet>
      <dgm:spPr/>
    </dgm:pt>
    <dgm:pt modelId="{9E58FE0B-A175-4542-8EF4-2C00AA0B4605}" type="pres">
      <dgm:prSet presAssocID="{79E40632-FE53-4895-BE33-F1146F72345B}" presName="sibTrans" presStyleCnt="0"/>
      <dgm:spPr/>
    </dgm:pt>
    <dgm:pt modelId="{1ACACAE0-BB1A-8344-9047-2602574B84D7}" type="pres">
      <dgm:prSet presAssocID="{6656D51D-3A95-4DD0-9E81-A30746CF96D2}" presName="node" presStyleLbl="node1" presStyleIdx="5" presStyleCnt="7">
        <dgm:presLayoutVars>
          <dgm:bulletEnabled val="1"/>
        </dgm:presLayoutVars>
      </dgm:prSet>
      <dgm:spPr/>
    </dgm:pt>
    <dgm:pt modelId="{404738BE-A35A-4A4C-BB72-252100F1F7C1}" type="pres">
      <dgm:prSet presAssocID="{1612F39C-1B54-4AEF-AE72-996C65CD161D}" presName="sibTrans" presStyleCnt="0"/>
      <dgm:spPr/>
    </dgm:pt>
    <dgm:pt modelId="{11ABC337-4957-7940-947C-87FC7317924D}" type="pres">
      <dgm:prSet presAssocID="{3BF6421D-7C0E-4AE3-B462-08744C0B87C4}" presName="node" presStyleLbl="node1" presStyleIdx="6" presStyleCnt="7">
        <dgm:presLayoutVars>
          <dgm:bulletEnabled val="1"/>
        </dgm:presLayoutVars>
      </dgm:prSet>
      <dgm:spPr/>
    </dgm:pt>
  </dgm:ptLst>
  <dgm:cxnLst>
    <dgm:cxn modelId="{49810706-841A-BC4B-BDC3-728CDA9CBA77}" type="presOf" srcId="{F01FFF41-3E53-4E59-A471-46D18497716E}" destId="{045D0C67-272C-B54A-8461-BE8939217A9B}" srcOrd="0" destOrd="0" presId="urn:microsoft.com/office/officeart/2005/8/layout/default"/>
    <dgm:cxn modelId="{44A5272F-27CE-DC4E-952D-333D790549E5}" type="presOf" srcId="{5D1606FE-6B52-41B5-AF57-F3565B3E40FD}" destId="{7493F629-2FB9-B640-8CEB-003D2E95FB7D}" srcOrd="0" destOrd="0" presId="urn:microsoft.com/office/officeart/2005/8/layout/default"/>
    <dgm:cxn modelId="{754E6662-105D-4805-A30B-0CA0C0692C29}" srcId="{F01FFF41-3E53-4E59-A471-46D18497716E}" destId="{3E8AA8DC-9CBB-45B4-82BC-3113551D49D6}" srcOrd="0" destOrd="0" parTransId="{612B6E6D-5311-4FCD-8ADA-B41C0EB30C04}" sibTransId="{C2827E7C-CE56-4765-A69A-F2C90225818A}"/>
    <dgm:cxn modelId="{849F2F67-3686-4CA4-97D8-A922B51B962A}" srcId="{F01FFF41-3E53-4E59-A471-46D18497716E}" destId="{297C0CB1-2454-4487-A9FD-C0AAF43D57AE}" srcOrd="1" destOrd="0" parTransId="{14CC6CD8-A051-439C-93DA-6DEFDD485E6C}" sibTransId="{9CFD216A-FFD3-4856-9B5A-C11FE3226234}"/>
    <dgm:cxn modelId="{F5723869-0633-AA4A-B6AE-F863173B2EF7}" type="presOf" srcId="{3B86D494-3567-476B-90E8-442D5478AE9F}" destId="{1311261C-7329-5A4A-BDF3-D9F7883BF619}" srcOrd="0" destOrd="1" presId="urn:microsoft.com/office/officeart/2005/8/layout/default"/>
    <dgm:cxn modelId="{C8EF616F-DEDD-3B4D-92B3-790E07D7CCE2}" type="presOf" srcId="{AC08B934-9B76-4D04-8EE5-72050ED22CD3}" destId="{1311261C-7329-5A4A-BDF3-D9F7883BF619}" srcOrd="0" destOrd="0" presId="urn:microsoft.com/office/officeart/2005/8/layout/default"/>
    <dgm:cxn modelId="{AA4C9A75-635F-42F9-BD02-66D37770416E}" srcId="{F01FFF41-3E53-4E59-A471-46D18497716E}" destId="{033347DF-4FBB-49F3-AE67-9DAB0E6C75C2}" srcOrd="3" destOrd="0" parTransId="{2E19B4A3-628F-4BED-92AA-5D761AE4C56A}" sibTransId="{300969C8-E610-4335-9DEC-0E2FDE77D416}"/>
    <dgm:cxn modelId="{BBB6F69A-12ED-41BF-8E59-7E36727F58DD}" srcId="{AC08B934-9B76-4D04-8EE5-72050ED22CD3}" destId="{3B86D494-3567-476B-90E8-442D5478AE9F}" srcOrd="0" destOrd="0" parTransId="{AABF7F33-96D3-4388-9F4B-AA4CDDB988B1}" sibTransId="{21266E9C-826B-49A7-8291-35E38AD176D1}"/>
    <dgm:cxn modelId="{D440E49C-0740-0843-974F-BEFD4FD4F722}" type="presOf" srcId="{3E8AA8DC-9CBB-45B4-82BC-3113551D49D6}" destId="{56E4D399-F407-9D4E-9AAB-A468766F3D04}" srcOrd="0" destOrd="0" presId="urn:microsoft.com/office/officeart/2005/8/layout/default"/>
    <dgm:cxn modelId="{CDD807B5-AD24-F649-9D25-61139E4A11DC}" type="presOf" srcId="{3BF6421D-7C0E-4AE3-B462-08744C0B87C4}" destId="{11ABC337-4957-7940-947C-87FC7317924D}" srcOrd="0" destOrd="0" presId="urn:microsoft.com/office/officeart/2005/8/layout/default"/>
    <dgm:cxn modelId="{D3DA35BA-AEA5-48EB-98E1-C90B5B454DF3}" srcId="{F01FFF41-3E53-4E59-A471-46D18497716E}" destId="{AC08B934-9B76-4D04-8EE5-72050ED22CD3}" srcOrd="2" destOrd="0" parTransId="{6E52E16F-C10A-4FD2-B310-600C9D406935}" sibTransId="{FE63249B-4918-4AB7-B7E4-E37C17568A90}"/>
    <dgm:cxn modelId="{45EA3CD2-63EE-4ABC-A875-A38136D715E9}" srcId="{F01FFF41-3E53-4E59-A471-46D18497716E}" destId="{5D1606FE-6B52-41B5-AF57-F3565B3E40FD}" srcOrd="4" destOrd="0" parTransId="{31443AFB-CFCE-4E79-96EE-5984E843A96C}" sibTransId="{79E40632-FE53-4895-BE33-F1146F72345B}"/>
    <dgm:cxn modelId="{4F420ED4-7334-4D3E-9FC4-6032C3DC3F33}" srcId="{F01FFF41-3E53-4E59-A471-46D18497716E}" destId="{3BF6421D-7C0E-4AE3-B462-08744C0B87C4}" srcOrd="6" destOrd="0" parTransId="{9CCD8D9D-16B0-4990-AFFF-FCD55C1C46C7}" sibTransId="{B099348F-AFCA-4DDF-BB33-F166670B8D68}"/>
    <dgm:cxn modelId="{F4B7ABD4-3A8E-49AC-994F-17B89A7DEFC2}" srcId="{F01FFF41-3E53-4E59-A471-46D18497716E}" destId="{6656D51D-3A95-4DD0-9E81-A30746CF96D2}" srcOrd="5" destOrd="0" parTransId="{3DAAC1D8-69CF-48A2-905F-38EE9AB86161}" sibTransId="{1612F39C-1B54-4AEF-AE72-996C65CD161D}"/>
    <dgm:cxn modelId="{4B2E04E3-572C-BE4C-B4EC-F17FF6A1964E}" type="presOf" srcId="{297C0CB1-2454-4487-A9FD-C0AAF43D57AE}" destId="{1FD2DE4E-2C90-D545-8BDA-22CDC164C1DE}" srcOrd="0" destOrd="0" presId="urn:microsoft.com/office/officeart/2005/8/layout/default"/>
    <dgm:cxn modelId="{6DF718EE-36ED-B646-AA95-80311FA1E527}" type="presOf" srcId="{033347DF-4FBB-49F3-AE67-9DAB0E6C75C2}" destId="{5C61C31B-4B1F-CD4F-ADEF-6C751DF1A03F}" srcOrd="0" destOrd="0" presId="urn:microsoft.com/office/officeart/2005/8/layout/default"/>
    <dgm:cxn modelId="{27AD88F0-E2DD-F14D-A7CE-5AF1A7873A51}" type="presOf" srcId="{6656D51D-3A95-4DD0-9E81-A30746CF96D2}" destId="{1ACACAE0-BB1A-8344-9047-2602574B84D7}" srcOrd="0" destOrd="0" presId="urn:microsoft.com/office/officeart/2005/8/layout/default"/>
    <dgm:cxn modelId="{ACAD5B2A-E879-DF49-AC33-F723166B8D95}" type="presParOf" srcId="{045D0C67-272C-B54A-8461-BE8939217A9B}" destId="{56E4D399-F407-9D4E-9AAB-A468766F3D04}" srcOrd="0" destOrd="0" presId="urn:microsoft.com/office/officeart/2005/8/layout/default"/>
    <dgm:cxn modelId="{82C3A69A-323D-3348-9848-35B52534C025}" type="presParOf" srcId="{045D0C67-272C-B54A-8461-BE8939217A9B}" destId="{33467CF4-0224-9A40-AFD5-1FC9F128138E}" srcOrd="1" destOrd="0" presId="urn:microsoft.com/office/officeart/2005/8/layout/default"/>
    <dgm:cxn modelId="{DC4487E2-020C-DD45-B1C0-95D938A3A4C5}" type="presParOf" srcId="{045D0C67-272C-B54A-8461-BE8939217A9B}" destId="{1FD2DE4E-2C90-D545-8BDA-22CDC164C1DE}" srcOrd="2" destOrd="0" presId="urn:microsoft.com/office/officeart/2005/8/layout/default"/>
    <dgm:cxn modelId="{275A4217-BA36-0F47-8E64-E720BA708188}" type="presParOf" srcId="{045D0C67-272C-B54A-8461-BE8939217A9B}" destId="{F1304C29-CD53-934B-B837-D0FBF86C4FB7}" srcOrd="3" destOrd="0" presId="urn:microsoft.com/office/officeart/2005/8/layout/default"/>
    <dgm:cxn modelId="{003600D0-1234-784A-A063-C1D0FC283EA9}" type="presParOf" srcId="{045D0C67-272C-B54A-8461-BE8939217A9B}" destId="{1311261C-7329-5A4A-BDF3-D9F7883BF619}" srcOrd="4" destOrd="0" presId="urn:microsoft.com/office/officeart/2005/8/layout/default"/>
    <dgm:cxn modelId="{202A3268-FCE0-4B41-AD16-9C9066D98798}" type="presParOf" srcId="{045D0C67-272C-B54A-8461-BE8939217A9B}" destId="{F8D22652-D88B-7344-8B13-5BA32A8E06FB}" srcOrd="5" destOrd="0" presId="urn:microsoft.com/office/officeart/2005/8/layout/default"/>
    <dgm:cxn modelId="{135F0C37-AC1B-574C-8E3F-8FC1DB7FBAEC}" type="presParOf" srcId="{045D0C67-272C-B54A-8461-BE8939217A9B}" destId="{5C61C31B-4B1F-CD4F-ADEF-6C751DF1A03F}" srcOrd="6" destOrd="0" presId="urn:microsoft.com/office/officeart/2005/8/layout/default"/>
    <dgm:cxn modelId="{CB2D9DAF-4A0F-C34E-A014-02849BFB2F3F}" type="presParOf" srcId="{045D0C67-272C-B54A-8461-BE8939217A9B}" destId="{83728BD5-04EA-5C4D-AA3C-3B88DAC929F9}" srcOrd="7" destOrd="0" presId="urn:microsoft.com/office/officeart/2005/8/layout/default"/>
    <dgm:cxn modelId="{A9928201-585C-3444-8FE5-18586296676B}" type="presParOf" srcId="{045D0C67-272C-B54A-8461-BE8939217A9B}" destId="{7493F629-2FB9-B640-8CEB-003D2E95FB7D}" srcOrd="8" destOrd="0" presId="urn:microsoft.com/office/officeart/2005/8/layout/default"/>
    <dgm:cxn modelId="{C07263C6-DA2C-E64E-AA66-E41A344984C3}" type="presParOf" srcId="{045D0C67-272C-B54A-8461-BE8939217A9B}" destId="{9E58FE0B-A175-4542-8EF4-2C00AA0B4605}" srcOrd="9" destOrd="0" presId="urn:microsoft.com/office/officeart/2005/8/layout/default"/>
    <dgm:cxn modelId="{AC799258-B002-874E-8744-13011EB1FA5E}" type="presParOf" srcId="{045D0C67-272C-B54A-8461-BE8939217A9B}" destId="{1ACACAE0-BB1A-8344-9047-2602574B84D7}" srcOrd="10" destOrd="0" presId="urn:microsoft.com/office/officeart/2005/8/layout/default"/>
    <dgm:cxn modelId="{673270C6-CBE0-584A-A83C-26BB292BFF86}" type="presParOf" srcId="{045D0C67-272C-B54A-8461-BE8939217A9B}" destId="{404738BE-A35A-4A4C-BB72-252100F1F7C1}" srcOrd="11" destOrd="0" presId="urn:microsoft.com/office/officeart/2005/8/layout/default"/>
    <dgm:cxn modelId="{941DF6F8-80B5-024A-9EDC-1D7757EC8855}" type="presParOf" srcId="{045D0C67-272C-B54A-8461-BE8939217A9B}" destId="{11ABC337-4957-7940-947C-87FC7317924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C09CB28-B5EE-422E-A774-E77D9B014EAA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A76CC1-DB40-49EB-8A01-919A0CD0EB9C}">
      <dgm:prSet/>
      <dgm:spPr/>
      <dgm:t>
        <a:bodyPr/>
        <a:lstStyle/>
        <a:p>
          <a:r>
            <a:rPr lang="en-US"/>
            <a:t>Healthcheck status shows up in docker container ls</a:t>
          </a:r>
        </a:p>
      </dgm:t>
    </dgm:pt>
    <dgm:pt modelId="{0277C57D-B1D0-408F-AD18-8F758DA4799F}" type="parTrans" cxnId="{0B44E714-9BD9-487E-B976-BB10CB97488A}">
      <dgm:prSet/>
      <dgm:spPr/>
      <dgm:t>
        <a:bodyPr/>
        <a:lstStyle/>
        <a:p>
          <a:endParaRPr lang="en-US"/>
        </a:p>
      </dgm:t>
    </dgm:pt>
    <dgm:pt modelId="{097FE55C-78AA-443C-AB15-6B0CFE516296}" type="sibTrans" cxnId="{0B44E714-9BD9-487E-B976-BB10CB97488A}">
      <dgm:prSet/>
      <dgm:spPr/>
      <dgm:t>
        <a:bodyPr/>
        <a:lstStyle/>
        <a:p>
          <a:endParaRPr lang="en-US"/>
        </a:p>
      </dgm:t>
    </dgm:pt>
    <dgm:pt modelId="{1336D66B-76BD-4BC6-B264-95DC4A265A38}">
      <dgm:prSet/>
      <dgm:spPr/>
      <dgm:t>
        <a:bodyPr/>
        <a:lstStyle/>
        <a:p>
          <a:r>
            <a:rPr lang="en-US"/>
            <a:t>Check last 5 healthchecks with docker container inspect</a:t>
          </a:r>
        </a:p>
      </dgm:t>
    </dgm:pt>
    <dgm:pt modelId="{C9737CC0-A392-46AB-A17E-CF76D6964770}" type="parTrans" cxnId="{05D8F792-C812-4FDD-92F3-E0EFABAC8F6C}">
      <dgm:prSet/>
      <dgm:spPr/>
      <dgm:t>
        <a:bodyPr/>
        <a:lstStyle/>
        <a:p>
          <a:endParaRPr lang="en-US"/>
        </a:p>
      </dgm:t>
    </dgm:pt>
    <dgm:pt modelId="{64012DF5-4C4D-43B1-994E-51BC83C12B2B}" type="sibTrans" cxnId="{05D8F792-C812-4FDD-92F3-E0EFABAC8F6C}">
      <dgm:prSet/>
      <dgm:spPr/>
      <dgm:t>
        <a:bodyPr/>
        <a:lstStyle/>
        <a:p>
          <a:endParaRPr lang="en-US"/>
        </a:p>
      </dgm:t>
    </dgm:pt>
    <dgm:pt modelId="{6DDC5403-2EB1-40BA-B0FD-F71211E8D9B4}">
      <dgm:prSet/>
      <dgm:spPr/>
      <dgm:t>
        <a:bodyPr/>
        <a:lstStyle/>
        <a:p>
          <a:r>
            <a:rPr lang="en-US"/>
            <a:t>Docker run does nothing with healthchecks</a:t>
          </a:r>
        </a:p>
      </dgm:t>
    </dgm:pt>
    <dgm:pt modelId="{1FF15C36-9BED-4DA6-8D4F-89DA95B0FAA8}" type="parTrans" cxnId="{A68F362C-6843-4BEA-BC69-676CCD05674F}">
      <dgm:prSet/>
      <dgm:spPr/>
      <dgm:t>
        <a:bodyPr/>
        <a:lstStyle/>
        <a:p>
          <a:endParaRPr lang="en-US"/>
        </a:p>
      </dgm:t>
    </dgm:pt>
    <dgm:pt modelId="{944AB044-E6ED-4FDC-B03F-1C166FD11BA3}" type="sibTrans" cxnId="{A68F362C-6843-4BEA-BC69-676CCD05674F}">
      <dgm:prSet/>
      <dgm:spPr/>
      <dgm:t>
        <a:bodyPr/>
        <a:lstStyle/>
        <a:p>
          <a:endParaRPr lang="en-US"/>
        </a:p>
      </dgm:t>
    </dgm:pt>
    <dgm:pt modelId="{213AF84D-E018-45B5-BBCE-57900E933AAC}">
      <dgm:prSet/>
      <dgm:spPr/>
      <dgm:t>
        <a:bodyPr/>
        <a:lstStyle/>
        <a:p>
          <a:r>
            <a:rPr lang="en-US"/>
            <a:t>Services will replace tasks if they fail healthcheck</a:t>
          </a:r>
        </a:p>
      </dgm:t>
    </dgm:pt>
    <dgm:pt modelId="{683983D6-1F56-4996-B65B-8EFA06243F97}" type="parTrans" cxnId="{15F5885A-78E7-49B8-8140-7BB47E5E6D98}">
      <dgm:prSet/>
      <dgm:spPr/>
      <dgm:t>
        <a:bodyPr/>
        <a:lstStyle/>
        <a:p>
          <a:endParaRPr lang="en-US"/>
        </a:p>
      </dgm:t>
    </dgm:pt>
    <dgm:pt modelId="{CC02C00F-5D15-41B0-B290-97CBD8E77D98}" type="sibTrans" cxnId="{15F5885A-78E7-49B8-8140-7BB47E5E6D98}">
      <dgm:prSet/>
      <dgm:spPr/>
      <dgm:t>
        <a:bodyPr/>
        <a:lstStyle/>
        <a:p>
          <a:endParaRPr lang="en-US"/>
        </a:p>
      </dgm:t>
    </dgm:pt>
    <dgm:pt modelId="{0C6FA12C-6840-4BD1-9CCC-3C91D1C53ABD}">
      <dgm:prSet/>
      <dgm:spPr/>
      <dgm:t>
        <a:bodyPr/>
        <a:lstStyle/>
        <a:p>
          <a:r>
            <a:rPr lang="en-US"/>
            <a:t>Service updates wait for them before continuing</a:t>
          </a:r>
        </a:p>
      </dgm:t>
    </dgm:pt>
    <dgm:pt modelId="{336FE003-6384-4A0F-A5FD-7EAEB054B5F0}" type="parTrans" cxnId="{5ADB880B-13B3-4FF6-8591-3E2AB6390F58}">
      <dgm:prSet/>
      <dgm:spPr/>
      <dgm:t>
        <a:bodyPr/>
        <a:lstStyle/>
        <a:p>
          <a:endParaRPr lang="en-US"/>
        </a:p>
      </dgm:t>
    </dgm:pt>
    <dgm:pt modelId="{AF63FBF9-0167-43C2-BECD-241FBD26DC56}" type="sibTrans" cxnId="{5ADB880B-13B3-4FF6-8591-3E2AB6390F58}">
      <dgm:prSet/>
      <dgm:spPr/>
      <dgm:t>
        <a:bodyPr/>
        <a:lstStyle/>
        <a:p>
          <a:endParaRPr lang="en-US"/>
        </a:p>
      </dgm:t>
    </dgm:pt>
    <dgm:pt modelId="{6EB652AD-F6A4-9E46-BDA0-89DBA03CBB2A}" type="pres">
      <dgm:prSet presAssocID="{8C09CB28-B5EE-422E-A774-E77D9B014EAA}" presName="diagram" presStyleCnt="0">
        <dgm:presLayoutVars>
          <dgm:dir/>
          <dgm:resizeHandles val="exact"/>
        </dgm:presLayoutVars>
      </dgm:prSet>
      <dgm:spPr/>
    </dgm:pt>
    <dgm:pt modelId="{6533D4A0-DB93-D745-BFF2-8579C85D20EC}" type="pres">
      <dgm:prSet presAssocID="{89A76CC1-DB40-49EB-8A01-919A0CD0EB9C}" presName="node" presStyleLbl="node1" presStyleIdx="0" presStyleCnt="5">
        <dgm:presLayoutVars>
          <dgm:bulletEnabled val="1"/>
        </dgm:presLayoutVars>
      </dgm:prSet>
      <dgm:spPr/>
    </dgm:pt>
    <dgm:pt modelId="{C12A5679-041A-4E4C-9DF6-E0B649CD10E3}" type="pres">
      <dgm:prSet presAssocID="{097FE55C-78AA-443C-AB15-6B0CFE516296}" presName="sibTrans" presStyleCnt="0"/>
      <dgm:spPr/>
    </dgm:pt>
    <dgm:pt modelId="{A6CC209E-B253-C447-881B-0EE00F72AEA8}" type="pres">
      <dgm:prSet presAssocID="{1336D66B-76BD-4BC6-B264-95DC4A265A38}" presName="node" presStyleLbl="node1" presStyleIdx="1" presStyleCnt="5">
        <dgm:presLayoutVars>
          <dgm:bulletEnabled val="1"/>
        </dgm:presLayoutVars>
      </dgm:prSet>
      <dgm:spPr/>
    </dgm:pt>
    <dgm:pt modelId="{AE03FF5D-758D-4C4F-9613-BC8CF2D37C8E}" type="pres">
      <dgm:prSet presAssocID="{64012DF5-4C4D-43B1-994E-51BC83C12B2B}" presName="sibTrans" presStyleCnt="0"/>
      <dgm:spPr/>
    </dgm:pt>
    <dgm:pt modelId="{A9588E8D-E66B-8C47-80CB-FA1D4037685D}" type="pres">
      <dgm:prSet presAssocID="{6DDC5403-2EB1-40BA-B0FD-F71211E8D9B4}" presName="node" presStyleLbl="node1" presStyleIdx="2" presStyleCnt="5">
        <dgm:presLayoutVars>
          <dgm:bulletEnabled val="1"/>
        </dgm:presLayoutVars>
      </dgm:prSet>
      <dgm:spPr/>
    </dgm:pt>
    <dgm:pt modelId="{3C79F9CB-48E4-C34F-968B-7F80E43EC5A0}" type="pres">
      <dgm:prSet presAssocID="{944AB044-E6ED-4FDC-B03F-1C166FD11BA3}" presName="sibTrans" presStyleCnt="0"/>
      <dgm:spPr/>
    </dgm:pt>
    <dgm:pt modelId="{7821A205-7160-C846-810C-61A0B15123E0}" type="pres">
      <dgm:prSet presAssocID="{213AF84D-E018-45B5-BBCE-57900E933AAC}" presName="node" presStyleLbl="node1" presStyleIdx="3" presStyleCnt="5">
        <dgm:presLayoutVars>
          <dgm:bulletEnabled val="1"/>
        </dgm:presLayoutVars>
      </dgm:prSet>
      <dgm:spPr/>
    </dgm:pt>
    <dgm:pt modelId="{37E578C2-C1A4-2F46-A394-04460CAA8852}" type="pres">
      <dgm:prSet presAssocID="{CC02C00F-5D15-41B0-B290-97CBD8E77D98}" presName="sibTrans" presStyleCnt="0"/>
      <dgm:spPr/>
    </dgm:pt>
    <dgm:pt modelId="{356E8CCA-5AFC-004E-B360-771FD011FB45}" type="pres">
      <dgm:prSet presAssocID="{0C6FA12C-6840-4BD1-9CCC-3C91D1C53ABD}" presName="node" presStyleLbl="node1" presStyleIdx="4" presStyleCnt="5">
        <dgm:presLayoutVars>
          <dgm:bulletEnabled val="1"/>
        </dgm:presLayoutVars>
      </dgm:prSet>
      <dgm:spPr/>
    </dgm:pt>
  </dgm:ptLst>
  <dgm:cxnLst>
    <dgm:cxn modelId="{5ADB880B-13B3-4FF6-8591-3E2AB6390F58}" srcId="{8C09CB28-B5EE-422E-A774-E77D9B014EAA}" destId="{0C6FA12C-6840-4BD1-9CCC-3C91D1C53ABD}" srcOrd="4" destOrd="0" parTransId="{336FE003-6384-4A0F-A5FD-7EAEB054B5F0}" sibTransId="{AF63FBF9-0167-43C2-BECD-241FBD26DC56}"/>
    <dgm:cxn modelId="{CCE8FE0B-C407-244D-AF93-5CCBAE6C67A4}" type="presOf" srcId="{6DDC5403-2EB1-40BA-B0FD-F71211E8D9B4}" destId="{A9588E8D-E66B-8C47-80CB-FA1D4037685D}" srcOrd="0" destOrd="0" presId="urn:microsoft.com/office/officeart/2005/8/layout/default"/>
    <dgm:cxn modelId="{5CC28610-813F-CA44-9CF5-E3BB2E13F6AF}" type="presOf" srcId="{1336D66B-76BD-4BC6-B264-95DC4A265A38}" destId="{A6CC209E-B253-C447-881B-0EE00F72AEA8}" srcOrd="0" destOrd="0" presId="urn:microsoft.com/office/officeart/2005/8/layout/default"/>
    <dgm:cxn modelId="{0B44E714-9BD9-487E-B976-BB10CB97488A}" srcId="{8C09CB28-B5EE-422E-A774-E77D9B014EAA}" destId="{89A76CC1-DB40-49EB-8A01-919A0CD0EB9C}" srcOrd="0" destOrd="0" parTransId="{0277C57D-B1D0-408F-AD18-8F758DA4799F}" sibTransId="{097FE55C-78AA-443C-AB15-6B0CFE516296}"/>
    <dgm:cxn modelId="{A68F362C-6843-4BEA-BC69-676CCD05674F}" srcId="{8C09CB28-B5EE-422E-A774-E77D9B014EAA}" destId="{6DDC5403-2EB1-40BA-B0FD-F71211E8D9B4}" srcOrd="2" destOrd="0" parTransId="{1FF15C36-9BED-4DA6-8D4F-89DA95B0FAA8}" sibTransId="{944AB044-E6ED-4FDC-B03F-1C166FD11BA3}"/>
    <dgm:cxn modelId="{15F5885A-78E7-49B8-8140-7BB47E5E6D98}" srcId="{8C09CB28-B5EE-422E-A774-E77D9B014EAA}" destId="{213AF84D-E018-45B5-BBCE-57900E933AAC}" srcOrd="3" destOrd="0" parTransId="{683983D6-1F56-4996-B65B-8EFA06243F97}" sibTransId="{CC02C00F-5D15-41B0-B290-97CBD8E77D98}"/>
    <dgm:cxn modelId="{05D8F792-C812-4FDD-92F3-E0EFABAC8F6C}" srcId="{8C09CB28-B5EE-422E-A774-E77D9B014EAA}" destId="{1336D66B-76BD-4BC6-B264-95DC4A265A38}" srcOrd="1" destOrd="0" parTransId="{C9737CC0-A392-46AB-A17E-CF76D6964770}" sibTransId="{64012DF5-4C4D-43B1-994E-51BC83C12B2B}"/>
    <dgm:cxn modelId="{DC8860B6-6F9E-E949-A729-C0CEC240D03F}" type="presOf" srcId="{89A76CC1-DB40-49EB-8A01-919A0CD0EB9C}" destId="{6533D4A0-DB93-D745-BFF2-8579C85D20EC}" srcOrd="0" destOrd="0" presId="urn:microsoft.com/office/officeart/2005/8/layout/default"/>
    <dgm:cxn modelId="{ABF9EED0-132D-5C48-8A0F-5E256210C4FA}" type="presOf" srcId="{0C6FA12C-6840-4BD1-9CCC-3C91D1C53ABD}" destId="{356E8CCA-5AFC-004E-B360-771FD011FB45}" srcOrd="0" destOrd="0" presId="urn:microsoft.com/office/officeart/2005/8/layout/default"/>
    <dgm:cxn modelId="{1FEAEAE7-2643-C343-86F2-9DAA3465FBD5}" type="presOf" srcId="{8C09CB28-B5EE-422E-A774-E77D9B014EAA}" destId="{6EB652AD-F6A4-9E46-BDA0-89DBA03CBB2A}" srcOrd="0" destOrd="0" presId="urn:microsoft.com/office/officeart/2005/8/layout/default"/>
    <dgm:cxn modelId="{E95C07FB-4C04-1840-8DB9-0012D9B99C16}" type="presOf" srcId="{213AF84D-E018-45B5-BBCE-57900E933AAC}" destId="{7821A205-7160-C846-810C-61A0B15123E0}" srcOrd="0" destOrd="0" presId="urn:microsoft.com/office/officeart/2005/8/layout/default"/>
    <dgm:cxn modelId="{CAF03D48-9DD7-C74A-B609-C2C82DA36D18}" type="presParOf" srcId="{6EB652AD-F6A4-9E46-BDA0-89DBA03CBB2A}" destId="{6533D4A0-DB93-D745-BFF2-8579C85D20EC}" srcOrd="0" destOrd="0" presId="urn:microsoft.com/office/officeart/2005/8/layout/default"/>
    <dgm:cxn modelId="{6D030C2C-AEEE-9B4A-98AF-22082EEB1CFF}" type="presParOf" srcId="{6EB652AD-F6A4-9E46-BDA0-89DBA03CBB2A}" destId="{C12A5679-041A-4E4C-9DF6-E0B649CD10E3}" srcOrd="1" destOrd="0" presId="urn:microsoft.com/office/officeart/2005/8/layout/default"/>
    <dgm:cxn modelId="{04EDF6FC-7BDD-6C44-9FC8-954B47BFCE7B}" type="presParOf" srcId="{6EB652AD-F6A4-9E46-BDA0-89DBA03CBB2A}" destId="{A6CC209E-B253-C447-881B-0EE00F72AEA8}" srcOrd="2" destOrd="0" presId="urn:microsoft.com/office/officeart/2005/8/layout/default"/>
    <dgm:cxn modelId="{2865D013-4884-8A49-B5EF-642CE12030F8}" type="presParOf" srcId="{6EB652AD-F6A4-9E46-BDA0-89DBA03CBB2A}" destId="{AE03FF5D-758D-4C4F-9613-BC8CF2D37C8E}" srcOrd="3" destOrd="0" presId="urn:microsoft.com/office/officeart/2005/8/layout/default"/>
    <dgm:cxn modelId="{43158F9B-9112-4340-B649-72A24AF2DDC4}" type="presParOf" srcId="{6EB652AD-F6A4-9E46-BDA0-89DBA03CBB2A}" destId="{A9588E8D-E66B-8C47-80CB-FA1D4037685D}" srcOrd="4" destOrd="0" presId="urn:microsoft.com/office/officeart/2005/8/layout/default"/>
    <dgm:cxn modelId="{D9418720-8719-8F47-9FB7-AD8E30E09C42}" type="presParOf" srcId="{6EB652AD-F6A4-9E46-BDA0-89DBA03CBB2A}" destId="{3C79F9CB-48E4-C34F-968B-7F80E43EC5A0}" srcOrd="5" destOrd="0" presId="urn:microsoft.com/office/officeart/2005/8/layout/default"/>
    <dgm:cxn modelId="{4EB6A9F0-D9AA-E646-BEBC-536053C528CA}" type="presParOf" srcId="{6EB652AD-F6A4-9E46-BDA0-89DBA03CBB2A}" destId="{7821A205-7160-C846-810C-61A0B15123E0}" srcOrd="6" destOrd="0" presId="urn:microsoft.com/office/officeart/2005/8/layout/default"/>
    <dgm:cxn modelId="{8D364AEF-B885-A74E-84A3-FA450B0D95B0}" type="presParOf" srcId="{6EB652AD-F6A4-9E46-BDA0-89DBA03CBB2A}" destId="{37E578C2-C1A4-2F46-A394-04460CAA8852}" srcOrd="7" destOrd="0" presId="urn:microsoft.com/office/officeart/2005/8/layout/default"/>
    <dgm:cxn modelId="{075C6E59-6926-EE4E-AFC2-5FD5C82A705B}" type="presParOf" srcId="{6EB652AD-F6A4-9E46-BDA0-89DBA03CBB2A}" destId="{356E8CCA-5AFC-004E-B360-771FD011FB4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50062BBC-DF3A-4A9B-8066-F36EBBAA434B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475EF5-4963-4525-9E24-88F5ADDF9EB8}">
      <dgm:prSet/>
      <dgm:spPr/>
      <dgm:t>
        <a:bodyPr/>
        <a:lstStyle/>
        <a:p>
          <a:r>
            <a:rPr lang="en-US"/>
            <a:t>An image registry needs to be part of your container plan</a:t>
          </a:r>
        </a:p>
      </dgm:t>
    </dgm:pt>
    <dgm:pt modelId="{203CBCDE-1743-450A-85F0-E6A15AA2AD0F}" type="parTrans" cxnId="{0FAEDD94-1B1E-49DD-8CFB-7F5E89192441}">
      <dgm:prSet/>
      <dgm:spPr/>
      <dgm:t>
        <a:bodyPr/>
        <a:lstStyle/>
        <a:p>
          <a:endParaRPr lang="en-US"/>
        </a:p>
      </dgm:t>
    </dgm:pt>
    <dgm:pt modelId="{68E4CEE9-2A9F-4352-8D6F-9FD6D01F564B}" type="sibTrans" cxnId="{0FAEDD94-1B1E-49DD-8CFB-7F5E89192441}">
      <dgm:prSet/>
      <dgm:spPr/>
      <dgm:t>
        <a:bodyPr/>
        <a:lstStyle/>
        <a:p>
          <a:endParaRPr lang="en-US"/>
        </a:p>
      </dgm:t>
    </dgm:pt>
    <dgm:pt modelId="{7DDE1BCB-7E16-4038-ADB6-C2A8FA37E703}">
      <dgm:prSet/>
      <dgm:spPr/>
      <dgm:t>
        <a:bodyPr/>
        <a:lstStyle/>
        <a:p>
          <a:r>
            <a:rPr lang="en-US"/>
            <a:t>More Docker Hub details including auto-build</a:t>
          </a:r>
        </a:p>
      </dgm:t>
    </dgm:pt>
    <dgm:pt modelId="{6503D6AA-1EF1-4B0D-8BA9-30A4FC087AE7}" type="parTrans" cxnId="{D50BA995-AB9F-46C6-990F-785A32AA716C}">
      <dgm:prSet/>
      <dgm:spPr/>
      <dgm:t>
        <a:bodyPr/>
        <a:lstStyle/>
        <a:p>
          <a:endParaRPr lang="en-US"/>
        </a:p>
      </dgm:t>
    </dgm:pt>
    <dgm:pt modelId="{38A7827B-3854-4527-ACB6-F561DA8BC61D}" type="sibTrans" cxnId="{D50BA995-AB9F-46C6-990F-785A32AA716C}">
      <dgm:prSet/>
      <dgm:spPr/>
      <dgm:t>
        <a:bodyPr/>
        <a:lstStyle/>
        <a:p>
          <a:endParaRPr lang="en-US"/>
        </a:p>
      </dgm:t>
    </dgm:pt>
    <dgm:pt modelId="{9B6087CD-C055-4814-B7EA-238D8373376F}">
      <dgm:prSet/>
      <dgm:spPr/>
      <dgm:t>
        <a:bodyPr/>
        <a:lstStyle/>
        <a:p>
          <a:r>
            <a:rPr lang="en-US"/>
            <a:t>How Docker Store (store.docker.com) is different then Hub</a:t>
          </a:r>
        </a:p>
      </dgm:t>
    </dgm:pt>
    <dgm:pt modelId="{3A31983E-A577-4B25-8054-EC750A45A34F}" type="parTrans" cxnId="{A65DCDAF-2588-447F-99D7-87DD7EC318D6}">
      <dgm:prSet/>
      <dgm:spPr/>
      <dgm:t>
        <a:bodyPr/>
        <a:lstStyle/>
        <a:p>
          <a:endParaRPr lang="en-US"/>
        </a:p>
      </dgm:t>
    </dgm:pt>
    <dgm:pt modelId="{4B598162-6366-4803-AE5F-85572430106F}" type="sibTrans" cxnId="{A65DCDAF-2588-447F-99D7-87DD7EC318D6}">
      <dgm:prSet/>
      <dgm:spPr/>
      <dgm:t>
        <a:bodyPr/>
        <a:lstStyle/>
        <a:p>
          <a:endParaRPr lang="en-US"/>
        </a:p>
      </dgm:t>
    </dgm:pt>
    <dgm:pt modelId="{3D3BF89D-0029-4403-93E7-26B503CB5DD2}">
      <dgm:prSet/>
      <dgm:spPr/>
      <dgm:t>
        <a:bodyPr/>
        <a:lstStyle/>
        <a:p>
          <a:r>
            <a:rPr lang="en-US"/>
            <a:t>How Docker Cloud (cloud.docker.com) is different then Hub</a:t>
          </a:r>
        </a:p>
      </dgm:t>
    </dgm:pt>
    <dgm:pt modelId="{93A82578-3347-43D2-ACCE-0A3A7929DE14}" type="parTrans" cxnId="{4970467E-7219-4D15-BEBF-2BBE2987D95A}">
      <dgm:prSet/>
      <dgm:spPr/>
      <dgm:t>
        <a:bodyPr/>
        <a:lstStyle/>
        <a:p>
          <a:endParaRPr lang="en-US"/>
        </a:p>
      </dgm:t>
    </dgm:pt>
    <dgm:pt modelId="{184C8ADB-C62F-494F-B6D1-E193AB5BD6F0}" type="sibTrans" cxnId="{4970467E-7219-4D15-BEBF-2BBE2987D95A}">
      <dgm:prSet/>
      <dgm:spPr/>
      <dgm:t>
        <a:bodyPr/>
        <a:lstStyle/>
        <a:p>
          <a:endParaRPr lang="en-US"/>
        </a:p>
      </dgm:t>
    </dgm:pt>
    <dgm:pt modelId="{E5557BE6-6ECD-4C99-89E9-2CDCE74A40F6}">
      <dgm:prSet/>
      <dgm:spPr/>
      <dgm:t>
        <a:bodyPr/>
        <a:lstStyle/>
        <a:p>
          <a:r>
            <a:rPr lang="en-US"/>
            <a:t>Use new Swarms feature in Cloud to connect Mac/Win to  Swarm</a:t>
          </a:r>
        </a:p>
      </dgm:t>
    </dgm:pt>
    <dgm:pt modelId="{A1FA2419-725F-42CD-8F19-0CE51C244D57}" type="parTrans" cxnId="{B818FDC1-5590-4A61-917F-CEF2482BD9BA}">
      <dgm:prSet/>
      <dgm:spPr/>
      <dgm:t>
        <a:bodyPr/>
        <a:lstStyle/>
        <a:p>
          <a:endParaRPr lang="en-US"/>
        </a:p>
      </dgm:t>
    </dgm:pt>
    <dgm:pt modelId="{C30CC98F-B5E8-4C38-9447-F59261C18251}" type="sibTrans" cxnId="{B818FDC1-5590-4A61-917F-CEF2482BD9BA}">
      <dgm:prSet/>
      <dgm:spPr/>
      <dgm:t>
        <a:bodyPr/>
        <a:lstStyle/>
        <a:p>
          <a:endParaRPr lang="en-US"/>
        </a:p>
      </dgm:t>
    </dgm:pt>
    <dgm:pt modelId="{918DF28B-D8E5-4055-AD88-AEF08D3880C5}">
      <dgm:prSet/>
      <dgm:spPr/>
      <dgm:t>
        <a:bodyPr/>
        <a:lstStyle/>
        <a:p>
          <a:r>
            <a:rPr lang="en-US"/>
            <a:t>Install and use Docker Registry as private image store</a:t>
          </a:r>
        </a:p>
      </dgm:t>
    </dgm:pt>
    <dgm:pt modelId="{3471E88B-4A63-4F9C-BC9C-0711536DFFE3}" type="parTrans" cxnId="{07B3414F-FE6D-40A2-99DE-FDCB9781136A}">
      <dgm:prSet/>
      <dgm:spPr/>
      <dgm:t>
        <a:bodyPr/>
        <a:lstStyle/>
        <a:p>
          <a:endParaRPr lang="en-US"/>
        </a:p>
      </dgm:t>
    </dgm:pt>
    <dgm:pt modelId="{F0E7C21B-FB22-4A8D-8C52-5804BDC187F6}" type="sibTrans" cxnId="{07B3414F-FE6D-40A2-99DE-FDCB9781136A}">
      <dgm:prSet/>
      <dgm:spPr/>
      <dgm:t>
        <a:bodyPr/>
        <a:lstStyle/>
        <a:p>
          <a:endParaRPr lang="en-US"/>
        </a:p>
      </dgm:t>
    </dgm:pt>
    <dgm:pt modelId="{5A34B6D4-D012-4B64-B6C7-FDB9D48FFFD6}">
      <dgm:prSet/>
      <dgm:spPr/>
      <dgm:t>
        <a:bodyPr/>
        <a:lstStyle/>
        <a:p>
          <a:r>
            <a:rPr lang="en-US"/>
            <a:t>3</a:t>
          </a:r>
          <a:r>
            <a:rPr lang="en-US" baseline="18000"/>
            <a:t>rd </a:t>
          </a:r>
          <a:r>
            <a:rPr lang="en-US"/>
            <a:t>Party registry options</a:t>
          </a:r>
        </a:p>
      </dgm:t>
    </dgm:pt>
    <dgm:pt modelId="{6D992ECE-E8BF-44BC-A102-9C613EE005E5}" type="parTrans" cxnId="{B97BCF47-AD0A-4645-9533-452A164429AA}">
      <dgm:prSet/>
      <dgm:spPr/>
      <dgm:t>
        <a:bodyPr/>
        <a:lstStyle/>
        <a:p>
          <a:endParaRPr lang="en-US"/>
        </a:p>
      </dgm:t>
    </dgm:pt>
    <dgm:pt modelId="{378720CA-267C-4542-8B46-76FA1AD19DB0}" type="sibTrans" cxnId="{B97BCF47-AD0A-4645-9533-452A164429AA}">
      <dgm:prSet/>
      <dgm:spPr/>
      <dgm:t>
        <a:bodyPr/>
        <a:lstStyle/>
        <a:p>
          <a:endParaRPr lang="en-US"/>
        </a:p>
      </dgm:t>
    </dgm:pt>
    <dgm:pt modelId="{453EBAEE-8F73-FE41-BCA1-10B2B8F6ABAA}" type="pres">
      <dgm:prSet presAssocID="{50062BBC-DF3A-4A9B-8066-F36EBBAA434B}" presName="diagram" presStyleCnt="0">
        <dgm:presLayoutVars>
          <dgm:dir/>
          <dgm:resizeHandles val="exact"/>
        </dgm:presLayoutVars>
      </dgm:prSet>
      <dgm:spPr/>
    </dgm:pt>
    <dgm:pt modelId="{7C2F4CD2-B0DA-0847-AAC5-314991B7F9E5}" type="pres">
      <dgm:prSet presAssocID="{6B475EF5-4963-4525-9E24-88F5ADDF9EB8}" presName="node" presStyleLbl="node1" presStyleIdx="0" presStyleCnt="7">
        <dgm:presLayoutVars>
          <dgm:bulletEnabled val="1"/>
        </dgm:presLayoutVars>
      </dgm:prSet>
      <dgm:spPr/>
    </dgm:pt>
    <dgm:pt modelId="{02400BAD-77C2-A34E-A702-A668D92298EE}" type="pres">
      <dgm:prSet presAssocID="{68E4CEE9-2A9F-4352-8D6F-9FD6D01F564B}" presName="sibTrans" presStyleCnt="0"/>
      <dgm:spPr/>
    </dgm:pt>
    <dgm:pt modelId="{067F6655-A552-C442-850D-1451BDC68B81}" type="pres">
      <dgm:prSet presAssocID="{7DDE1BCB-7E16-4038-ADB6-C2A8FA37E703}" presName="node" presStyleLbl="node1" presStyleIdx="1" presStyleCnt="7">
        <dgm:presLayoutVars>
          <dgm:bulletEnabled val="1"/>
        </dgm:presLayoutVars>
      </dgm:prSet>
      <dgm:spPr/>
    </dgm:pt>
    <dgm:pt modelId="{397D8393-8500-7C4E-922A-23901FBE66F5}" type="pres">
      <dgm:prSet presAssocID="{38A7827B-3854-4527-ACB6-F561DA8BC61D}" presName="sibTrans" presStyleCnt="0"/>
      <dgm:spPr/>
    </dgm:pt>
    <dgm:pt modelId="{869438C1-CE2F-D743-9241-CDC3682DC1A7}" type="pres">
      <dgm:prSet presAssocID="{9B6087CD-C055-4814-B7EA-238D8373376F}" presName="node" presStyleLbl="node1" presStyleIdx="2" presStyleCnt="7">
        <dgm:presLayoutVars>
          <dgm:bulletEnabled val="1"/>
        </dgm:presLayoutVars>
      </dgm:prSet>
      <dgm:spPr/>
    </dgm:pt>
    <dgm:pt modelId="{D46B5B99-97A4-864A-A163-7287D4ED82C6}" type="pres">
      <dgm:prSet presAssocID="{4B598162-6366-4803-AE5F-85572430106F}" presName="sibTrans" presStyleCnt="0"/>
      <dgm:spPr/>
    </dgm:pt>
    <dgm:pt modelId="{9B6F056E-7D63-E143-BA72-E1508BA6898B}" type="pres">
      <dgm:prSet presAssocID="{3D3BF89D-0029-4403-93E7-26B503CB5DD2}" presName="node" presStyleLbl="node1" presStyleIdx="3" presStyleCnt="7">
        <dgm:presLayoutVars>
          <dgm:bulletEnabled val="1"/>
        </dgm:presLayoutVars>
      </dgm:prSet>
      <dgm:spPr/>
    </dgm:pt>
    <dgm:pt modelId="{7D1E6D78-8134-284D-8C64-7F1FD4603FEF}" type="pres">
      <dgm:prSet presAssocID="{184C8ADB-C62F-494F-B6D1-E193AB5BD6F0}" presName="sibTrans" presStyleCnt="0"/>
      <dgm:spPr/>
    </dgm:pt>
    <dgm:pt modelId="{BE2B688F-5550-3C41-B54D-A9C9EE63F36B}" type="pres">
      <dgm:prSet presAssocID="{E5557BE6-6ECD-4C99-89E9-2CDCE74A40F6}" presName="node" presStyleLbl="node1" presStyleIdx="4" presStyleCnt="7">
        <dgm:presLayoutVars>
          <dgm:bulletEnabled val="1"/>
        </dgm:presLayoutVars>
      </dgm:prSet>
      <dgm:spPr/>
    </dgm:pt>
    <dgm:pt modelId="{B1089238-63D8-CF4B-BDE7-A08FE1CD523F}" type="pres">
      <dgm:prSet presAssocID="{C30CC98F-B5E8-4C38-9447-F59261C18251}" presName="sibTrans" presStyleCnt="0"/>
      <dgm:spPr/>
    </dgm:pt>
    <dgm:pt modelId="{E6739294-BA78-4D4B-8C5D-E5EB47819B7E}" type="pres">
      <dgm:prSet presAssocID="{918DF28B-D8E5-4055-AD88-AEF08D3880C5}" presName="node" presStyleLbl="node1" presStyleIdx="5" presStyleCnt="7">
        <dgm:presLayoutVars>
          <dgm:bulletEnabled val="1"/>
        </dgm:presLayoutVars>
      </dgm:prSet>
      <dgm:spPr/>
    </dgm:pt>
    <dgm:pt modelId="{A26EECFC-E3DD-774A-82AE-B569288C75D6}" type="pres">
      <dgm:prSet presAssocID="{F0E7C21B-FB22-4A8D-8C52-5804BDC187F6}" presName="sibTrans" presStyleCnt="0"/>
      <dgm:spPr/>
    </dgm:pt>
    <dgm:pt modelId="{9C847347-CFFE-5748-8EA9-69293C8B0483}" type="pres">
      <dgm:prSet presAssocID="{5A34B6D4-D012-4B64-B6C7-FDB9D48FFFD6}" presName="node" presStyleLbl="node1" presStyleIdx="6" presStyleCnt="7">
        <dgm:presLayoutVars>
          <dgm:bulletEnabled val="1"/>
        </dgm:presLayoutVars>
      </dgm:prSet>
      <dgm:spPr/>
    </dgm:pt>
  </dgm:ptLst>
  <dgm:cxnLst>
    <dgm:cxn modelId="{4E88EB1E-23EE-EB4B-B31E-78AAC5886C5E}" type="presOf" srcId="{E5557BE6-6ECD-4C99-89E9-2CDCE74A40F6}" destId="{BE2B688F-5550-3C41-B54D-A9C9EE63F36B}" srcOrd="0" destOrd="0" presId="urn:microsoft.com/office/officeart/2005/8/layout/default"/>
    <dgm:cxn modelId="{B97BCF47-AD0A-4645-9533-452A164429AA}" srcId="{50062BBC-DF3A-4A9B-8066-F36EBBAA434B}" destId="{5A34B6D4-D012-4B64-B6C7-FDB9D48FFFD6}" srcOrd="6" destOrd="0" parTransId="{6D992ECE-E8BF-44BC-A102-9C613EE005E5}" sibTransId="{378720CA-267C-4542-8B46-76FA1AD19DB0}"/>
    <dgm:cxn modelId="{07B3414F-FE6D-40A2-99DE-FDCB9781136A}" srcId="{50062BBC-DF3A-4A9B-8066-F36EBBAA434B}" destId="{918DF28B-D8E5-4055-AD88-AEF08D3880C5}" srcOrd="5" destOrd="0" parTransId="{3471E88B-4A63-4F9C-BC9C-0711536DFFE3}" sibTransId="{F0E7C21B-FB22-4A8D-8C52-5804BDC187F6}"/>
    <dgm:cxn modelId="{6B28F172-9EBF-E741-B447-A96578C1C94A}" type="presOf" srcId="{3D3BF89D-0029-4403-93E7-26B503CB5DD2}" destId="{9B6F056E-7D63-E143-BA72-E1508BA6898B}" srcOrd="0" destOrd="0" presId="urn:microsoft.com/office/officeart/2005/8/layout/default"/>
    <dgm:cxn modelId="{4970467E-7219-4D15-BEBF-2BBE2987D95A}" srcId="{50062BBC-DF3A-4A9B-8066-F36EBBAA434B}" destId="{3D3BF89D-0029-4403-93E7-26B503CB5DD2}" srcOrd="3" destOrd="0" parTransId="{93A82578-3347-43D2-ACCE-0A3A7929DE14}" sibTransId="{184C8ADB-C62F-494F-B6D1-E193AB5BD6F0}"/>
    <dgm:cxn modelId="{0FAEDD94-1B1E-49DD-8CFB-7F5E89192441}" srcId="{50062BBC-DF3A-4A9B-8066-F36EBBAA434B}" destId="{6B475EF5-4963-4525-9E24-88F5ADDF9EB8}" srcOrd="0" destOrd="0" parTransId="{203CBCDE-1743-450A-85F0-E6A15AA2AD0F}" sibTransId="{68E4CEE9-2A9F-4352-8D6F-9FD6D01F564B}"/>
    <dgm:cxn modelId="{D50BA995-AB9F-46C6-990F-785A32AA716C}" srcId="{50062BBC-DF3A-4A9B-8066-F36EBBAA434B}" destId="{7DDE1BCB-7E16-4038-ADB6-C2A8FA37E703}" srcOrd="1" destOrd="0" parTransId="{6503D6AA-1EF1-4B0D-8BA9-30A4FC087AE7}" sibTransId="{38A7827B-3854-4527-ACB6-F561DA8BC61D}"/>
    <dgm:cxn modelId="{B553AEA0-B74E-774A-80F7-C820BCEE0D5C}" type="presOf" srcId="{6B475EF5-4963-4525-9E24-88F5ADDF9EB8}" destId="{7C2F4CD2-B0DA-0847-AAC5-314991B7F9E5}" srcOrd="0" destOrd="0" presId="urn:microsoft.com/office/officeart/2005/8/layout/default"/>
    <dgm:cxn modelId="{6937DDAD-5DE9-F541-AC7E-BD48A43E714A}" type="presOf" srcId="{7DDE1BCB-7E16-4038-ADB6-C2A8FA37E703}" destId="{067F6655-A552-C442-850D-1451BDC68B81}" srcOrd="0" destOrd="0" presId="urn:microsoft.com/office/officeart/2005/8/layout/default"/>
    <dgm:cxn modelId="{0DB250AE-D284-B542-85A8-572A5A234D5F}" type="presOf" srcId="{5A34B6D4-D012-4B64-B6C7-FDB9D48FFFD6}" destId="{9C847347-CFFE-5748-8EA9-69293C8B0483}" srcOrd="0" destOrd="0" presId="urn:microsoft.com/office/officeart/2005/8/layout/default"/>
    <dgm:cxn modelId="{A65DCDAF-2588-447F-99D7-87DD7EC318D6}" srcId="{50062BBC-DF3A-4A9B-8066-F36EBBAA434B}" destId="{9B6087CD-C055-4814-B7EA-238D8373376F}" srcOrd="2" destOrd="0" parTransId="{3A31983E-A577-4B25-8054-EC750A45A34F}" sibTransId="{4B598162-6366-4803-AE5F-85572430106F}"/>
    <dgm:cxn modelId="{B6F048BC-AD08-2C46-B059-359D1EFDBC73}" type="presOf" srcId="{918DF28B-D8E5-4055-AD88-AEF08D3880C5}" destId="{E6739294-BA78-4D4B-8C5D-E5EB47819B7E}" srcOrd="0" destOrd="0" presId="urn:microsoft.com/office/officeart/2005/8/layout/default"/>
    <dgm:cxn modelId="{B818FDC1-5590-4A61-917F-CEF2482BD9BA}" srcId="{50062BBC-DF3A-4A9B-8066-F36EBBAA434B}" destId="{E5557BE6-6ECD-4C99-89E9-2CDCE74A40F6}" srcOrd="4" destOrd="0" parTransId="{A1FA2419-725F-42CD-8F19-0CE51C244D57}" sibTransId="{C30CC98F-B5E8-4C38-9447-F59261C18251}"/>
    <dgm:cxn modelId="{18AE5CDA-356F-CC4F-B37F-80CB010EE998}" type="presOf" srcId="{9B6087CD-C055-4814-B7EA-238D8373376F}" destId="{869438C1-CE2F-D743-9241-CDC3682DC1A7}" srcOrd="0" destOrd="0" presId="urn:microsoft.com/office/officeart/2005/8/layout/default"/>
    <dgm:cxn modelId="{85F368E2-90AB-304A-84D5-81B9AA33FCE4}" type="presOf" srcId="{50062BBC-DF3A-4A9B-8066-F36EBBAA434B}" destId="{453EBAEE-8F73-FE41-BCA1-10B2B8F6ABAA}" srcOrd="0" destOrd="0" presId="urn:microsoft.com/office/officeart/2005/8/layout/default"/>
    <dgm:cxn modelId="{C3CEFB4C-E878-A145-A9A0-F1A628ADC6CB}" type="presParOf" srcId="{453EBAEE-8F73-FE41-BCA1-10B2B8F6ABAA}" destId="{7C2F4CD2-B0DA-0847-AAC5-314991B7F9E5}" srcOrd="0" destOrd="0" presId="urn:microsoft.com/office/officeart/2005/8/layout/default"/>
    <dgm:cxn modelId="{3016FFA9-585A-FC49-A38D-DE6AB023B2E7}" type="presParOf" srcId="{453EBAEE-8F73-FE41-BCA1-10B2B8F6ABAA}" destId="{02400BAD-77C2-A34E-A702-A668D92298EE}" srcOrd="1" destOrd="0" presId="urn:microsoft.com/office/officeart/2005/8/layout/default"/>
    <dgm:cxn modelId="{B99CF0ED-F543-5749-8443-A4D59D4C269A}" type="presParOf" srcId="{453EBAEE-8F73-FE41-BCA1-10B2B8F6ABAA}" destId="{067F6655-A552-C442-850D-1451BDC68B81}" srcOrd="2" destOrd="0" presId="urn:microsoft.com/office/officeart/2005/8/layout/default"/>
    <dgm:cxn modelId="{A2AA93FA-E79C-3649-87A3-E791E45F8ADE}" type="presParOf" srcId="{453EBAEE-8F73-FE41-BCA1-10B2B8F6ABAA}" destId="{397D8393-8500-7C4E-922A-23901FBE66F5}" srcOrd="3" destOrd="0" presId="urn:microsoft.com/office/officeart/2005/8/layout/default"/>
    <dgm:cxn modelId="{F1C066C5-84B3-5443-9341-2B5310AE8B2B}" type="presParOf" srcId="{453EBAEE-8F73-FE41-BCA1-10B2B8F6ABAA}" destId="{869438C1-CE2F-D743-9241-CDC3682DC1A7}" srcOrd="4" destOrd="0" presId="urn:microsoft.com/office/officeart/2005/8/layout/default"/>
    <dgm:cxn modelId="{247CE4FB-4B97-1E42-AB4E-CE1AC0616220}" type="presParOf" srcId="{453EBAEE-8F73-FE41-BCA1-10B2B8F6ABAA}" destId="{D46B5B99-97A4-864A-A163-7287D4ED82C6}" srcOrd="5" destOrd="0" presId="urn:microsoft.com/office/officeart/2005/8/layout/default"/>
    <dgm:cxn modelId="{046FE26F-F2C6-0248-9A53-AB535FA3AC5A}" type="presParOf" srcId="{453EBAEE-8F73-FE41-BCA1-10B2B8F6ABAA}" destId="{9B6F056E-7D63-E143-BA72-E1508BA6898B}" srcOrd="6" destOrd="0" presId="urn:microsoft.com/office/officeart/2005/8/layout/default"/>
    <dgm:cxn modelId="{AA47C21B-7457-E640-ABA9-787EAE29DA96}" type="presParOf" srcId="{453EBAEE-8F73-FE41-BCA1-10B2B8F6ABAA}" destId="{7D1E6D78-8134-284D-8C64-7F1FD4603FEF}" srcOrd="7" destOrd="0" presId="urn:microsoft.com/office/officeart/2005/8/layout/default"/>
    <dgm:cxn modelId="{A442DBC7-E71A-7543-B1A9-79BAC04A3CA0}" type="presParOf" srcId="{453EBAEE-8F73-FE41-BCA1-10B2B8F6ABAA}" destId="{BE2B688F-5550-3C41-B54D-A9C9EE63F36B}" srcOrd="8" destOrd="0" presId="urn:microsoft.com/office/officeart/2005/8/layout/default"/>
    <dgm:cxn modelId="{5BE00364-07ED-FB4B-AD4B-048D952D8E70}" type="presParOf" srcId="{453EBAEE-8F73-FE41-BCA1-10B2B8F6ABAA}" destId="{B1089238-63D8-CF4B-BDE7-A08FE1CD523F}" srcOrd="9" destOrd="0" presId="urn:microsoft.com/office/officeart/2005/8/layout/default"/>
    <dgm:cxn modelId="{640772F7-F0C5-974B-AE50-AD53FA509EEE}" type="presParOf" srcId="{453EBAEE-8F73-FE41-BCA1-10B2B8F6ABAA}" destId="{E6739294-BA78-4D4B-8C5D-E5EB47819B7E}" srcOrd="10" destOrd="0" presId="urn:microsoft.com/office/officeart/2005/8/layout/default"/>
    <dgm:cxn modelId="{26FA10EF-F487-4244-9201-F2132AD18191}" type="presParOf" srcId="{453EBAEE-8F73-FE41-BCA1-10B2B8F6ABAA}" destId="{A26EECFC-E3DD-774A-82AE-B569288C75D6}" srcOrd="11" destOrd="0" presId="urn:microsoft.com/office/officeart/2005/8/layout/default"/>
    <dgm:cxn modelId="{32900028-1776-BC4E-B7A6-840F8EC12A34}" type="presParOf" srcId="{453EBAEE-8F73-FE41-BCA1-10B2B8F6ABAA}" destId="{9C847347-CFFE-5748-8EA9-69293C8B048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5B499A0-7C20-4E2E-B593-C763CCADD531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30F8CF-7126-487B-AA24-E4E97589258D}">
      <dgm:prSet/>
      <dgm:spPr/>
      <dgm:t>
        <a:bodyPr/>
        <a:lstStyle/>
        <a:p>
          <a:r>
            <a:rPr lang="en-US"/>
            <a:t>The most popular public image registry</a:t>
          </a:r>
        </a:p>
      </dgm:t>
    </dgm:pt>
    <dgm:pt modelId="{B957C1B0-D5E6-4FD9-9BEE-94AA10816CA0}" type="parTrans" cxnId="{5F2A8039-67F4-4780-BCB5-7997C0D225EA}">
      <dgm:prSet/>
      <dgm:spPr/>
      <dgm:t>
        <a:bodyPr/>
        <a:lstStyle/>
        <a:p>
          <a:endParaRPr lang="en-US"/>
        </a:p>
      </dgm:t>
    </dgm:pt>
    <dgm:pt modelId="{A33439D7-03EB-4691-8A0C-13B5C1F0071E}" type="sibTrans" cxnId="{5F2A8039-67F4-4780-BCB5-7997C0D225EA}">
      <dgm:prSet/>
      <dgm:spPr/>
      <dgm:t>
        <a:bodyPr/>
        <a:lstStyle/>
        <a:p>
          <a:endParaRPr lang="en-US"/>
        </a:p>
      </dgm:t>
    </dgm:pt>
    <dgm:pt modelId="{2616D564-2BD3-468F-B3F3-A210D7EBBE33}">
      <dgm:prSet/>
      <dgm:spPr/>
      <dgm:t>
        <a:bodyPr/>
        <a:lstStyle/>
        <a:p>
          <a:r>
            <a:rPr lang="en-US"/>
            <a:t>It's really Docker Registry plus lightweight image building</a:t>
          </a:r>
        </a:p>
      </dgm:t>
    </dgm:pt>
    <dgm:pt modelId="{5F6D8B54-BA83-4107-9D12-B593B2419D74}" type="parTrans" cxnId="{F846D076-D240-4B47-9D1F-2F9487C09FEB}">
      <dgm:prSet/>
      <dgm:spPr/>
      <dgm:t>
        <a:bodyPr/>
        <a:lstStyle/>
        <a:p>
          <a:endParaRPr lang="en-US"/>
        </a:p>
      </dgm:t>
    </dgm:pt>
    <dgm:pt modelId="{4EFFD024-5A51-4853-816D-39B6B0B2614B}" type="sibTrans" cxnId="{F846D076-D240-4B47-9D1F-2F9487C09FEB}">
      <dgm:prSet/>
      <dgm:spPr/>
      <dgm:t>
        <a:bodyPr/>
        <a:lstStyle/>
        <a:p>
          <a:endParaRPr lang="en-US"/>
        </a:p>
      </dgm:t>
    </dgm:pt>
    <dgm:pt modelId="{41137F0B-3C83-4E97-A065-A158D481CB69}">
      <dgm:prSet/>
      <dgm:spPr/>
      <dgm:t>
        <a:bodyPr/>
        <a:lstStyle/>
        <a:p>
          <a:r>
            <a:rPr lang="en-US"/>
            <a:t>Let's explore more of the features of Docker Hub</a:t>
          </a:r>
        </a:p>
      </dgm:t>
    </dgm:pt>
    <dgm:pt modelId="{3F450682-A7D5-4A45-B8FB-FF58A9514989}" type="parTrans" cxnId="{918F9D1F-C442-466B-A9EB-AC4D929E1653}">
      <dgm:prSet/>
      <dgm:spPr/>
      <dgm:t>
        <a:bodyPr/>
        <a:lstStyle/>
        <a:p>
          <a:endParaRPr lang="en-US"/>
        </a:p>
      </dgm:t>
    </dgm:pt>
    <dgm:pt modelId="{29EA92BC-599C-487D-BDE7-1E1E61AFBF01}" type="sibTrans" cxnId="{918F9D1F-C442-466B-A9EB-AC4D929E1653}">
      <dgm:prSet/>
      <dgm:spPr/>
      <dgm:t>
        <a:bodyPr/>
        <a:lstStyle/>
        <a:p>
          <a:endParaRPr lang="en-US"/>
        </a:p>
      </dgm:t>
    </dgm:pt>
    <dgm:pt modelId="{8A8DDC19-2E19-40D8-B261-EE2E959955FF}">
      <dgm:prSet/>
      <dgm:spPr/>
      <dgm:t>
        <a:bodyPr/>
        <a:lstStyle/>
        <a:p>
          <a:r>
            <a:rPr lang="en-US"/>
            <a:t>Link GitHub/BitBucket to Hub and auto-build images on  commit</a:t>
          </a:r>
        </a:p>
      </dgm:t>
    </dgm:pt>
    <dgm:pt modelId="{C551DEA6-39BD-4A3E-91A4-6D63D2BC7123}" type="parTrans" cxnId="{87605C28-5FC3-444E-8075-74DB18659CD1}">
      <dgm:prSet/>
      <dgm:spPr/>
      <dgm:t>
        <a:bodyPr/>
        <a:lstStyle/>
        <a:p>
          <a:endParaRPr lang="en-US"/>
        </a:p>
      </dgm:t>
    </dgm:pt>
    <dgm:pt modelId="{6F577C84-794C-4910-B383-638E1FD5B08D}" type="sibTrans" cxnId="{87605C28-5FC3-444E-8075-74DB18659CD1}">
      <dgm:prSet/>
      <dgm:spPr/>
      <dgm:t>
        <a:bodyPr/>
        <a:lstStyle/>
        <a:p>
          <a:endParaRPr lang="en-US"/>
        </a:p>
      </dgm:t>
    </dgm:pt>
    <dgm:pt modelId="{E0E56E4F-6379-46B6-B68E-2F325E49C405}">
      <dgm:prSet/>
      <dgm:spPr/>
      <dgm:t>
        <a:bodyPr/>
        <a:lstStyle/>
        <a:p>
          <a:r>
            <a:rPr lang="en-US"/>
            <a:t>Chain image building together</a:t>
          </a:r>
        </a:p>
      </dgm:t>
    </dgm:pt>
    <dgm:pt modelId="{BF71895F-A8DB-4E2D-9130-E7CC4DA5B460}" type="parTrans" cxnId="{4DF61B02-1A09-4DDB-8387-89BEC0FB0C32}">
      <dgm:prSet/>
      <dgm:spPr/>
      <dgm:t>
        <a:bodyPr/>
        <a:lstStyle/>
        <a:p>
          <a:endParaRPr lang="en-US"/>
        </a:p>
      </dgm:t>
    </dgm:pt>
    <dgm:pt modelId="{6C5D9ABE-8BD8-4DA4-8D4A-202FF9731164}" type="sibTrans" cxnId="{4DF61B02-1A09-4DDB-8387-89BEC0FB0C32}">
      <dgm:prSet/>
      <dgm:spPr/>
      <dgm:t>
        <a:bodyPr/>
        <a:lstStyle/>
        <a:p>
          <a:endParaRPr lang="en-US"/>
        </a:p>
      </dgm:t>
    </dgm:pt>
    <dgm:pt modelId="{3BE280EB-709A-A84D-AD31-FC9D9AB49A0A}" type="pres">
      <dgm:prSet presAssocID="{35B499A0-7C20-4E2E-B593-C763CCADD531}" presName="diagram" presStyleCnt="0">
        <dgm:presLayoutVars>
          <dgm:dir/>
          <dgm:resizeHandles val="exact"/>
        </dgm:presLayoutVars>
      </dgm:prSet>
      <dgm:spPr/>
    </dgm:pt>
    <dgm:pt modelId="{2FBEC3F9-1177-604E-BA9D-51FC92628DA7}" type="pres">
      <dgm:prSet presAssocID="{0930F8CF-7126-487B-AA24-E4E97589258D}" presName="node" presStyleLbl="node1" presStyleIdx="0" presStyleCnt="5">
        <dgm:presLayoutVars>
          <dgm:bulletEnabled val="1"/>
        </dgm:presLayoutVars>
      </dgm:prSet>
      <dgm:spPr/>
    </dgm:pt>
    <dgm:pt modelId="{E1FCEF43-6180-3B4C-A838-185955A84E9B}" type="pres">
      <dgm:prSet presAssocID="{A33439D7-03EB-4691-8A0C-13B5C1F0071E}" presName="sibTrans" presStyleCnt="0"/>
      <dgm:spPr/>
    </dgm:pt>
    <dgm:pt modelId="{9AC173DD-AAB6-2A4A-8DF2-461448E338C7}" type="pres">
      <dgm:prSet presAssocID="{2616D564-2BD3-468F-B3F3-A210D7EBBE33}" presName="node" presStyleLbl="node1" presStyleIdx="1" presStyleCnt="5">
        <dgm:presLayoutVars>
          <dgm:bulletEnabled val="1"/>
        </dgm:presLayoutVars>
      </dgm:prSet>
      <dgm:spPr/>
    </dgm:pt>
    <dgm:pt modelId="{FB4DF96E-77E1-2E45-97BC-5043B0BC4F50}" type="pres">
      <dgm:prSet presAssocID="{4EFFD024-5A51-4853-816D-39B6B0B2614B}" presName="sibTrans" presStyleCnt="0"/>
      <dgm:spPr/>
    </dgm:pt>
    <dgm:pt modelId="{32D83EE0-7C3B-B749-B662-35FB913CF1B6}" type="pres">
      <dgm:prSet presAssocID="{41137F0B-3C83-4E97-A065-A158D481CB69}" presName="node" presStyleLbl="node1" presStyleIdx="2" presStyleCnt="5">
        <dgm:presLayoutVars>
          <dgm:bulletEnabled val="1"/>
        </dgm:presLayoutVars>
      </dgm:prSet>
      <dgm:spPr/>
    </dgm:pt>
    <dgm:pt modelId="{F8E5981F-D4A4-3941-95DF-7354366E806B}" type="pres">
      <dgm:prSet presAssocID="{29EA92BC-599C-487D-BDE7-1E1E61AFBF01}" presName="sibTrans" presStyleCnt="0"/>
      <dgm:spPr/>
    </dgm:pt>
    <dgm:pt modelId="{703C0210-A628-AA40-8E03-E68BDB4FBAB6}" type="pres">
      <dgm:prSet presAssocID="{8A8DDC19-2E19-40D8-B261-EE2E959955FF}" presName="node" presStyleLbl="node1" presStyleIdx="3" presStyleCnt="5">
        <dgm:presLayoutVars>
          <dgm:bulletEnabled val="1"/>
        </dgm:presLayoutVars>
      </dgm:prSet>
      <dgm:spPr/>
    </dgm:pt>
    <dgm:pt modelId="{ADD70501-FEBC-A940-9A56-048CE672F0A9}" type="pres">
      <dgm:prSet presAssocID="{6F577C84-794C-4910-B383-638E1FD5B08D}" presName="sibTrans" presStyleCnt="0"/>
      <dgm:spPr/>
    </dgm:pt>
    <dgm:pt modelId="{1B87B356-5472-3941-A5FC-0E051D1F04C5}" type="pres">
      <dgm:prSet presAssocID="{E0E56E4F-6379-46B6-B68E-2F325E49C405}" presName="node" presStyleLbl="node1" presStyleIdx="4" presStyleCnt="5">
        <dgm:presLayoutVars>
          <dgm:bulletEnabled val="1"/>
        </dgm:presLayoutVars>
      </dgm:prSet>
      <dgm:spPr/>
    </dgm:pt>
  </dgm:ptLst>
  <dgm:cxnLst>
    <dgm:cxn modelId="{4DF61B02-1A09-4DDB-8387-89BEC0FB0C32}" srcId="{35B499A0-7C20-4E2E-B593-C763CCADD531}" destId="{E0E56E4F-6379-46B6-B68E-2F325E49C405}" srcOrd="4" destOrd="0" parTransId="{BF71895F-A8DB-4E2D-9130-E7CC4DA5B460}" sibTransId="{6C5D9ABE-8BD8-4DA4-8D4A-202FF9731164}"/>
    <dgm:cxn modelId="{918F9D1F-C442-466B-A9EB-AC4D929E1653}" srcId="{35B499A0-7C20-4E2E-B593-C763CCADD531}" destId="{41137F0B-3C83-4E97-A065-A158D481CB69}" srcOrd="2" destOrd="0" parTransId="{3F450682-A7D5-4A45-B8FB-FF58A9514989}" sibTransId="{29EA92BC-599C-487D-BDE7-1E1E61AFBF01}"/>
    <dgm:cxn modelId="{87605C28-5FC3-444E-8075-74DB18659CD1}" srcId="{35B499A0-7C20-4E2E-B593-C763CCADD531}" destId="{8A8DDC19-2E19-40D8-B261-EE2E959955FF}" srcOrd="3" destOrd="0" parTransId="{C551DEA6-39BD-4A3E-91A4-6D63D2BC7123}" sibTransId="{6F577C84-794C-4910-B383-638E1FD5B08D}"/>
    <dgm:cxn modelId="{5F2A8039-67F4-4780-BCB5-7997C0D225EA}" srcId="{35B499A0-7C20-4E2E-B593-C763CCADD531}" destId="{0930F8CF-7126-487B-AA24-E4E97589258D}" srcOrd="0" destOrd="0" parTransId="{B957C1B0-D5E6-4FD9-9BEE-94AA10816CA0}" sibTransId="{A33439D7-03EB-4691-8A0C-13B5C1F0071E}"/>
    <dgm:cxn modelId="{A041044E-3030-B749-A860-00C244D3A70B}" type="presOf" srcId="{2616D564-2BD3-468F-B3F3-A210D7EBBE33}" destId="{9AC173DD-AAB6-2A4A-8DF2-461448E338C7}" srcOrd="0" destOrd="0" presId="urn:microsoft.com/office/officeart/2005/8/layout/default"/>
    <dgm:cxn modelId="{B004A352-BFDE-A54A-BE2E-1804C1994DBB}" type="presOf" srcId="{8A8DDC19-2E19-40D8-B261-EE2E959955FF}" destId="{703C0210-A628-AA40-8E03-E68BDB4FBAB6}" srcOrd="0" destOrd="0" presId="urn:microsoft.com/office/officeart/2005/8/layout/default"/>
    <dgm:cxn modelId="{01B93968-8922-4D4C-9059-638A5C0B615A}" type="presOf" srcId="{41137F0B-3C83-4E97-A065-A158D481CB69}" destId="{32D83EE0-7C3B-B749-B662-35FB913CF1B6}" srcOrd="0" destOrd="0" presId="urn:microsoft.com/office/officeart/2005/8/layout/default"/>
    <dgm:cxn modelId="{F846D076-D240-4B47-9D1F-2F9487C09FEB}" srcId="{35B499A0-7C20-4E2E-B593-C763CCADD531}" destId="{2616D564-2BD3-468F-B3F3-A210D7EBBE33}" srcOrd="1" destOrd="0" parTransId="{5F6D8B54-BA83-4107-9D12-B593B2419D74}" sibTransId="{4EFFD024-5A51-4853-816D-39B6B0B2614B}"/>
    <dgm:cxn modelId="{CA231580-FF78-9642-9FE0-24DABC36DA6A}" type="presOf" srcId="{E0E56E4F-6379-46B6-B68E-2F325E49C405}" destId="{1B87B356-5472-3941-A5FC-0E051D1F04C5}" srcOrd="0" destOrd="0" presId="urn:microsoft.com/office/officeart/2005/8/layout/default"/>
    <dgm:cxn modelId="{7995ADBC-169D-1749-887E-E018DDE9C964}" type="presOf" srcId="{35B499A0-7C20-4E2E-B593-C763CCADD531}" destId="{3BE280EB-709A-A84D-AD31-FC9D9AB49A0A}" srcOrd="0" destOrd="0" presId="urn:microsoft.com/office/officeart/2005/8/layout/default"/>
    <dgm:cxn modelId="{30B3DDC0-3EBD-344C-87DA-08645E18F06E}" type="presOf" srcId="{0930F8CF-7126-487B-AA24-E4E97589258D}" destId="{2FBEC3F9-1177-604E-BA9D-51FC92628DA7}" srcOrd="0" destOrd="0" presId="urn:microsoft.com/office/officeart/2005/8/layout/default"/>
    <dgm:cxn modelId="{9611458F-4076-D347-AE84-DCEA7076780A}" type="presParOf" srcId="{3BE280EB-709A-A84D-AD31-FC9D9AB49A0A}" destId="{2FBEC3F9-1177-604E-BA9D-51FC92628DA7}" srcOrd="0" destOrd="0" presId="urn:microsoft.com/office/officeart/2005/8/layout/default"/>
    <dgm:cxn modelId="{2A80C668-39E4-8343-8E29-8A9F13B8A65D}" type="presParOf" srcId="{3BE280EB-709A-A84D-AD31-FC9D9AB49A0A}" destId="{E1FCEF43-6180-3B4C-A838-185955A84E9B}" srcOrd="1" destOrd="0" presId="urn:microsoft.com/office/officeart/2005/8/layout/default"/>
    <dgm:cxn modelId="{88A04CE3-960F-6D46-B295-6F75BE7BB02D}" type="presParOf" srcId="{3BE280EB-709A-A84D-AD31-FC9D9AB49A0A}" destId="{9AC173DD-AAB6-2A4A-8DF2-461448E338C7}" srcOrd="2" destOrd="0" presId="urn:microsoft.com/office/officeart/2005/8/layout/default"/>
    <dgm:cxn modelId="{3262C9A2-AC64-BA44-9072-518233A02D06}" type="presParOf" srcId="{3BE280EB-709A-A84D-AD31-FC9D9AB49A0A}" destId="{FB4DF96E-77E1-2E45-97BC-5043B0BC4F50}" srcOrd="3" destOrd="0" presId="urn:microsoft.com/office/officeart/2005/8/layout/default"/>
    <dgm:cxn modelId="{D75F3B4C-686E-C944-BFD5-4C9D26D581D0}" type="presParOf" srcId="{3BE280EB-709A-A84D-AD31-FC9D9AB49A0A}" destId="{32D83EE0-7C3B-B749-B662-35FB913CF1B6}" srcOrd="4" destOrd="0" presId="urn:microsoft.com/office/officeart/2005/8/layout/default"/>
    <dgm:cxn modelId="{085CD6D5-8CF5-C945-8EC4-958B05C4A66C}" type="presParOf" srcId="{3BE280EB-709A-A84D-AD31-FC9D9AB49A0A}" destId="{F8E5981F-D4A4-3941-95DF-7354366E806B}" srcOrd="5" destOrd="0" presId="urn:microsoft.com/office/officeart/2005/8/layout/default"/>
    <dgm:cxn modelId="{7B75227A-FC23-174A-B11D-C39C30234561}" type="presParOf" srcId="{3BE280EB-709A-A84D-AD31-FC9D9AB49A0A}" destId="{703C0210-A628-AA40-8E03-E68BDB4FBAB6}" srcOrd="6" destOrd="0" presId="urn:microsoft.com/office/officeart/2005/8/layout/default"/>
    <dgm:cxn modelId="{84ED5B8D-88A2-8349-8280-FE8F3F479580}" type="presParOf" srcId="{3BE280EB-709A-A84D-AD31-FC9D9AB49A0A}" destId="{ADD70501-FEBC-A940-9A56-048CE672F0A9}" srcOrd="7" destOrd="0" presId="urn:microsoft.com/office/officeart/2005/8/layout/default"/>
    <dgm:cxn modelId="{27228ADF-18EC-424E-8612-7849A85F91F0}" type="presParOf" srcId="{3BE280EB-709A-A84D-AD31-FC9D9AB49A0A}" destId="{1B87B356-5472-3941-A5FC-0E051D1F04C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71438EE7-68B9-4F21-830A-9D5F5DA398F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D3F8B4-7847-4A4E-B5E9-91501F76BD26}">
      <dgm:prSet/>
      <dgm:spPr/>
      <dgm:t>
        <a:bodyPr/>
        <a:lstStyle/>
        <a:p>
          <a:pPr>
            <a:defRPr cap="all"/>
          </a:pPr>
          <a:r>
            <a:rPr lang="en-US"/>
            <a:t>Download Docker "Editions"</a:t>
          </a:r>
        </a:p>
      </dgm:t>
    </dgm:pt>
    <dgm:pt modelId="{240C70A2-C96D-4AFD-AD18-E082E57CA88F}" type="parTrans" cxnId="{C4299071-CA45-49B1-BDB7-26581CA4E7EA}">
      <dgm:prSet/>
      <dgm:spPr/>
      <dgm:t>
        <a:bodyPr/>
        <a:lstStyle/>
        <a:p>
          <a:endParaRPr lang="en-US"/>
        </a:p>
      </dgm:t>
    </dgm:pt>
    <dgm:pt modelId="{369E1DD4-FB7B-454B-8B55-B0542D0FF745}" type="sibTrans" cxnId="{C4299071-CA45-49B1-BDB7-26581CA4E7EA}">
      <dgm:prSet/>
      <dgm:spPr/>
      <dgm:t>
        <a:bodyPr/>
        <a:lstStyle/>
        <a:p>
          <a:endParaRPr lang="en-US"/>
        </a:p>
      </dgm:t>
    </dgm:pt>
    <dgm:pt modelId="{85524ACE-4931-4459-B3DB-3F414FC124E3}">
      <dgm:prSet/>
      <dgm:spPr/>
      <dgm:t>
        <a:bodyPr/>
        <a:lstStyle/>
        <a:p>
          <a:pPr>
            <a:defRPr cap="all"/>
          </a:pPr>
          <a:r>
            <a:rPr lang="en-US"/>
            <a:t>Find certified Docker/Swarm plugins and commercial certified  images</a:t>
          </a:r>
        </a:p>
      </dgm:t>
    </dgm:pt>
    <dgm:pt modelId="{6D6363EF-2AEC-4A13-85B0-415B65B1A9FE}" type="parTrans" cxnId="{64193584-322F-4BAA-AFD8-B827724DF48C}">
      <dgm:prSet/>
      <dgm:spPr/>
      <dgm:t>
        <a:bodyPr/>
        <a:lstStyle/>
        <a:p>
          <a:endParaRPr lang="en-US"/>
        </a:p>
      </dgm:t>
    </dgm:pt>
    <dgm:pt modelId="{DC893E4A-2705-4324-84E3-C1D6A14BD68F}" type="sibTrans" cxnId="{64193584-322F-4BAA-AFD8-B827724DF48C}">
      <dgm:prSet/>
      <dgm:spPr/>
      <dgm:t>
        <a:bodyPr/>
        <a:lstStyle/>
        <a:p>
          <a:endParaRPr lang="en-US"/>
        </a:p>
      </dgm:t>
    </dgm:pt>
    <dgm:pt modelId="{FFB34B25-2456-46F8-B1CE-344E25326AA5}" type="pres">
      <dgm:prSet presAssocID="{71438EE7-68B9-4F21-830A-9D5F5DA398FC}" presName="root" presStyleCnt="0">
        <dgm:presLayoutVars>
          <dgm:dir/>
          <dgm:resizeHandles val="exact"/>
        </dgm:presLayoutVars>
      </dgm:prSet>
      <dgm:spPr/>
    </dgm:pt>
    <dgm:pt modelId="{2F2FFE0E-B998-47A6-9C10-3766F298B600}" type="pres">
      <dgm:prSet presAssocID="{DFD3F8B4-7847-4A4E-B5E9-91501F76BD26}" presName="compNode" presStyleCnt="0"/>
      <dgm:spPr/>
    </dgm:pt>
    <dgm:pt modelId="{E39EFBD9-F815-40CA-9816-1567E57AE88B}" type="pres">
      <dgm:prSet presAssocID="{DFD3F8B4-7847-4A4E-B5E9-91501F76BD26}" presName="iconBgRect" presStyleLbl="bgShp" presStyleIdx="0" presStyleCnt="2"/>
      <dgm:spPr/>
    </dgm:pt>
    <dgm:pt modelId="{D4AF696F-325E-4745-9FF3-F9FBB2A43473}" type="pres">
      <dgm:prSet presAssocID="{DFD3F8B4-7847-4A4E-B5E9-91501F76BD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8172D344-A4D0-4A0A-B48C-2070B5950E6A}" type="pres">
      <dgm:prSet presAssocID="{DFD3F8B4-7847-4A4E-B5E9-91501F76BD26}" presName="spaceRect" presStyleCnt="0"/>
      <dgm:spPr/>
    </dgm:pt>
    <dgm:pt modelId="{2D1432EC-9891-4F64-9FDC-0746B4C2D387}" type="pres">
      <dgm:prSet presAssocID="{DFD3F8B4-7847-4A4E-B5E9-91501F76BD26}" presName="textRect" presStyleLbl="revTx" presStyleIdx="0" presStyleCnt="2">
        <dgm:presLayoutVars>
          <dgm:chMax val="1"/>
          <dgm:chPref val="1"/>
        </dgm:presLayoutVars>
      </dgm:prSet>
      <dgm:spPr/>
    </dgm:pt>
    <dgm:pt modelId="{6E8B01AD-F80F-4DE9-8FE4-5DAFF489AE9D}" type="pres">
      <dgm:prSet presAssocID="{369E1DD4-FB7B-454B-8B55-B0542D0FF745}" presName="sibTrans" presStyleCnt="0"/>
      <dgm:spPr/>
    </dgm:pt>
    <dgm:pt modelId="{2B9D3051-86ED-406F-A75C-B7727CB076BD}" type="pres">
      <dgm:prSet presAssocID="{85524ACE-4931-4459-B3DB-3F414FC124E3}" presName="compNode" presStyleCnt="0"/>
      <dgm:spPr/>
    </dgm:pt>
    <dgm:pt modelId="{95700479-D60B-4F6C-B5A5-8EA4D8A8162F}" type="pres">
      <dgm:prSet presAssocID="{85524ACE-4931-4459-B3DB-3F414FC124E3}" presName="iconBgRect" presStyleLbl="bgShp" presStyleIdx="1" presStyleCnt="2"/>
      <dgm:spPr/>
    </dgm:pt>
    <dgm:pt modelId="{225E9670-9DFD-4174-9031-F66B7D0842D8}" type="pres">
      <dgm:prSet presAssocID="{85524ACE-4931-4459-B3DB-3F414FC124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84858DE-6BFA-4865-8AD5-0AA9E9E95328}" type="pres">
      <dgm:prSet presAssocID="{85524ACE-4931-4459-B3DB-3F414FC124E3}" presName="spaceRect" presStyleCnt="0"/>
      <dgm:spPr/>
    </dgm:pt>
    <dgm:pt modelId="{120CC425-B712-443E-A3E9-367EFEE3C705}" type="pres">
      <dgm:prSet presAssocID="{85524ACE-4931-4459-B3DB-3F414FC124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97FC263-08D8-4758-A567-ECE0CB1BF601}" type="presOf" srcId="{85524ACE-4931-4459-B3DB-3F414FC124E3}" destId="{120CC425-B712-443E-A3E9-367EFEE3C705}" srcOrd="0" destOrd="0" presId="urn:microsoft.com/office/officeart/2018/5/layout/IconCircleLabelList"/>
    <dgm:cxn modelId="{C4299071-CA45-49B1-BDB7-26581CA4E7EA}" srcId="{71438EE7-68B9-4F21-830A-9D5F5DA398FC}" destId="{DFD3F8B4-7847-4A4E-B5E9-91501F76BD26}" srcOrd="0" destOrd="0" parTransId="{240C70A2-C96D-4AFD-AD18-E082E57CA88F}" sibTransId="{369E1DD4-FB7B-454B-8B55-B0542D0FF745}"/>
    <dgm:cxn modelId="{F68A0579-9991-43FC-A692-76CF36BDF7E4}" type="presOf" srcId="{DFD3F8B4-7847-4A4E-B5E9-91501F76BD26}" destId="{2D1432EC-9891-4F64-9FDC-0746B4C2D387}" srcOrd="0" destOrd="0" presId="urn:microsoft.com/office/officeart/2018/5/layout/IconCircleLabelList"/>
    <dgm:cxn modelId="{64193584-322F-4BAA-AFD8-B827724DF48C}" srcId="{71438EE7-68B9-4F21-830A-9D5F5DA398FC}" destId="{85524ACE-4931-4459-B3DB-3F414FC124E3}" srcOrd="1" destOrd="0" parTransId="{6D6363EF-2AEC-4A13-85B0-415B65B1A9FE}" sibTransId="{DC893E4A-2705-4324-84E3-C1D6A14BD68F}"/>
    <dgm:cxn modelId="{B78EE6CC-3CF5-4BF3-8195-C3EF82442CAF}" type="presOf" srcId="{71438EE7-68B9-4F21-830A-9D5F5DA398FC}" destId="{FFB34B25-2456-46F8-B1CE-344E25326AA5}" srcOrd="0" destOrd="0" presId="urn:microsoft.com/office/officeart/2018/5/layout/IconCircleLabelList"/>
    <dgm:cxn modelId="{46CC05E3-A8E2-417C-A845-61EB9BFD744D}" type="presParOf" srcId="{FFB34B25-2456-46F8-B1CE-344E25326AA5}" destId="{2F2FFE0E-B998-47A6-9C10-3766F298B600}" srcOrd="0" destOrd="0" presId="urn:microsoft.com/office/officeart/2018/5/layout/IconCircleLabelList"/>
    <dgm:cxn modelId="{D30B55E5-BA09-4E8B-8CA7-014364445F49}" type="presParOf" srcId="{2F2FFE0E-B998-47A6-9C10-3766F298B600}" destId="{E39EFBD9-F815-40CA-9816-1567E57AE88B}" srcOrd="0" destOrd="0" presId="urn:microsoft.com/office/officeart/2018/5/layout/IconCircleLabelList"/>
    <dgm:cxn modelId="{F472FF1E-63D1-4FE9-86D4-6631984C7D7F}" type="presParOf" srcId="{2F2FFE0E-B998-47A6-9C10-3766F298B600}" destId="{D4AF696F-325E-4745-9FF3-F9FBB2A43473}" srcOrd="1" destOrd="0" presId="urn:microsoft.com/office/officeart/2018/5/layout/IconCircleLabelList"/>
    <dgm:cxn modelId="{E9F2D905-BC20-417F-B6C6-BAEDE3FB7430}" type="presParOf" srcId="{2F2FFE0E-B998-47A6-9C10-3766F298B600}" destId="{8172D344-A4D0-4A0A-B48C-2070B5950E6A}" srcOrd="2" destOrd="0" presId="urn:microsoft.com/office/officeart/2018/5/layout/IconCircleLabelList"/>
    <dgm:cxn modelId="{188F55E5-473F-4541-8EE8-145F18A21FEA}" type="presParOf" srcId="{2F2FFE0E-B998-47A6-9C10-3766F298B600}" destId="{2D1432EC-9891-4F64-9FDC-0746B4C2D387}" srcOrd="3" destOrd="0" presId="urn:microsoft.com/office/officeart/2018/5/layout/IconCircleLabelList"/>
    <dgm:cxn modelId="{F4F56395-8ED2-42C7-B31A-9116B091991E}" type="presParOf" srcId="{FFB34B25-2456-46F8-B1CE-344E25326AA5}" destId="{6E8B01AD-F80F-4DE9-8FE4-5DAFF489AE9D}" srcOrd="1" destOrd="0" presId="urn:microsoft.com/office/officeart/2018/5/layout/IconCircleLabelList"/>
    <dgm:cxn modelId="{6C89BEE0-BE21-4B8D-9806-7D9F24D00AE0}" type="presParOf" srcId="{FFB34B25-2456-46F8-B1CE-344E25326AA5}" destId="{2B9D3051-86ED-406F-A75C-B7727CB076BD}" srcOrd="2" destOrd="0" presId="urn:microsoft.com/office/officeart/2018/5/layout/IconCircleLabelList"/>
    <dgm:cxn modelId="{D61B29DD-5E94-4D3D-BC13-E38590FA2C53}" type="presParOf" srcId="{2B9D3051-86ED-406F-A75C-B7727CB076BD}" destId="{95700479-D60B-4F6C-B5A5-8EA4D8A8162F}" srcOrd="0" destOrd="0" presId="urn:microsoft.com/office/officeart/2018/5/layout/IconCircleLabelList"/>
    <dgm:cxn modelId="{A133515C-81EC-4E7E-AC9E-DC3BC2112E5F}" type="presParOf" srcId="{2B9D3051-86ED-406F-A75C-B7727CB076BD}" destId="{225E9670-9DFD-4174-9031-F66B7D0842D8}" srcOrd="1" destOrd="0" presId="urn:microsoft.com/office/officeart/2018/5/layout/IconCircleLabelList"/>
    <dgm:cxn modelId="{1D5FAACE-2DBE-4F59-A92F-9282E4A198AA}" type="presParOf" srcId="{2B9D3051-86ED-406F-A75C-B7727CB076BD}" destId="{A84858DE-6BFA-4865-8AD5-0AA9E9E95328}" srcOrd="2" destOrd="0" presId="urn:microsoft.com/office/officeart/2018/5/layout/IconCircleLabelList"/>
    <dgm:cxn modelId="{8A0A8572-AD10-4992-A2C0-DB38CA5F7975}" type="presParOf" srcId="{2B9D3051-86ED-406F-A75C-B7727CB076BD}" destId="{120CC425-B712-443E-A3E9-367EFEE3C7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8EF35143-DFF5-4312-8A26-0F42621E2C72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CC3F32-875F-4D1B-9F3F-82B12B102A08}">
      <dgm:prSet/>
      <dgm:spPr/>
      <dgm:t>
        <a:bodyPr/>
        <a:lstStyle/>
        <a:p>
          <a:r>
            <a:rPr lang="en-US"/>
            <a:t>A private image registry for your network</a:t>
          </a:r>
        </a:p>
      </dgm:t>
    </dgm:pt>
    <dgm:pt modelId="{DCEB5F0E-EA2A-4381-9E93-7BBF67320D66}" type="parTrans" cxnId="{A7A5CEE4-1138-4180-94CB-33BEAD596A64}">
      <dgm:prSet/>
      <dgm:spPr/>
      <dgm:t>
        <a:bodyPr/>
        <a:lstStyle/>
        <a:p>
          <a:endParaRPr lang="en-US"/>
        </a:p>
      </dgm:t>
    </dgm:pt>
    <dgm:pt modelId="{8EEA41C5-F425-4F7F-B6D8-F2E738443A69}" type="sibTrans" cxnId="{A7A5CEE4-1138-4180-94CB-33BEAD596A64}">
      <dgm:prSet/>
      <dgm:spPr/>
      <dgm:t>
        <a:bodyPr/>
        <a:lstStyle/>
        <a:p>
          <a:endParaRPr lang="en-US"/>
        </a:p>
      </dgm:t>
    </dgm:pt>
    <dgm:pt modelId="{E638C619-5AD3-4576-922B-0BAEE4AE43C8}">
      <dgm:prSet/>
      <dgm:spPr/>
      <dgm:t>
        <a:bodyPr/>
        <a:lstStyle/>
        <a:p>
          <a:r>
            <a:rPr lang="en-US"/>
            <a:t>Part of the docker/distribution GitHub repo</a:t>
          </a:r>
        </a:p>
      </dgm:t>
    </dgm:pt>
    <dgm:pt modelId="{8A243734-2611-4996-82B1-DBF95946EEE8}" type="parTrans" cxnId="{08019246-8E3F-4BB1-B0C5-1AB74AFD5B68}">
      <dgm:prSet/>
      <dgm:spPr/>
      <dgm:t>
        <a:bodyPr/>
        <a:lstStyle/>
        <a:p>
          <a:endParaRPr lang="en-US"/>
        </a:p>
      </dgm:t>
    </dgm:pt>
    <dgm:pt modelId="{931B0C58-0FA1-41F4-8C24-61F46F441C8A}" type="sibTrans" cxnId="{08019246-8E3F-4BB1-B0C5-1AB74AFD5B68}">
      <dgm:prSet/>
      <dgm:spPr/>
      <dgm:t>
        <a:bodyPr/>
        <a:lstStyle/>
        <a:p>
          <a:endParaRPr lang="en-US"/>
        </a:p>
      </dgm:t>
    </dgm:pt>
    <dgm:pt modelId="{F05BE9E4-9496-45FA-A216-0AA3CA712BE5}">
      <dgm:prSet/>
      <dgm:spPr/>
      <dgm:t>
        <a:bodyPr/>
        <a:lstStyle/>
        <a:p>
          <a:r>
            <a:rPr lang="en-US"/>
            <a:t>The de facto in private container registries</a:t>
          </a:r>
        </a:p>
      </dgm:t>
    </dgm:pt>
    <dgm:pt modelId="{49489CF9-4159-4EEF-8D03-F319CA45C109}" type="parTrans" cxnId="{9AA98A4A-DB1C-48BB-A632-A2549920C18F}">
      <dgm:prSet/>
      <dgm:spPr/>
      <dgm:t>
        <a:bodyPr/>
        <a:lstStyle/>
        <a:p>
          <a:endParaRPr lang="en-US"/>
        </a:p>
      </dgm:t>
    </dgm:pt>
    <dgm:pt modelId="{5D2CBA2D-2E0B-40B4-AB83-A8F07733400E}" type="sibTrans" cxnId="{9AA98A4A-DB1C-48BB-A632-A2549920C18F}">
      <dgm:prSet/>
      <dgm:spPr/>
      <dgm:t>
        <a:bodyPr/>
        <a:lstStyle/>
        <a:p>
          <a:endParaRPr lang="en-US"/>
        </a:p>
      </dgm:t>
    </dgm:pt>
    <dgm:pt modelId="{22380A16-A24C-413D-BD38-83CF8A83BAED}">
      <dgm:prSet/>
      <dgm:spPr/>
      <dgm:t>
        <a:bodyPr/>
        <a:lstStyle/>
        <a:p>
          <a:r>
            <a:rPr lang="en-US"/>
            <a:t>Not as full featured as Hub or others, no web UI, basic auth  only</a:t>
          </a:r>
        </a:p>
      </dgm:t>
    </dgm:pt>
    <dgm:pt modelId="{34080A96-8866-410E-85C3-FCA8E16818EF}" type="parTrans" cxnId="{1FA0AD48-E4AE-4530-A594-E60DD7386824}">
      <dgm:prSet/>
      <dgm:spPr/>
      <dgm:t>
        <a:bodyPr/>
        <a:lstStyle/>
        <a:p>
          <a:endParaRPr lang="en-US"/>
        </a:p>
      </dgm:t>
    </dgm:pt>
    <dgm:pt modelId="{2C130806-A904-4FD7-9B2D-991352ABC9F3}" type="sibTrans" cxnId="{1FA0AD48-E4AE-4530-A594-E60DD7386824}">
      <dgm:prSet/>
      <dgm:spPr/>
      <dgm:t>
        <a:bodyPr/>
        <a:lstStyle/>
        <a:p>
          <a:endParaRPr lang="en-US"/>
        </a:p>
      </dgm:t>
    </dgm:pt>
    <dgm:pt modelId="{4C2F5676-7E27-4AC7-9977-7EE7CB28629F}">
      <dgm:prSet/>
      <dgm:spPr/>
      <dgm:t>
        <a:bodyPr/>
        <a:lstStyle/>
        <a:p>
          <a:r>
            <a:rPr lang="en-US"/>
            <a:t>At its core: a web API and storage system, written in Go</a:t>
          </a:r>
        </a:p>
      </dgm:t>
    </dgm:pt>
    <dgm:pt modelId="{759DBB7D-1E3B-43D1-BD18-50E59219C727}" type="parTrans" cxnId="{D4DFF0E7-5636-4617-9111-8157834648B6}">
      <dgm:prSet/>
      <dgm:spPr/>
      <dgm:t>
        <a:bodyPr/>
        <a:lstStyle/>
        <a:p>
          <a:endParaRPr lang="en-US"/>
        </a:p>
      </dgm:t>
    </dgm:pt>
    <dgm:pt modelId="{0E637B77-7267-480A-98DE-45DE492F8088}" type="sibTrans" cxnId="{D4DFF0E7-5636-4617-9111-8157834648B6}">
      <dgm:prSet/>
      <dgm:spPr/>
      <dgm:t>
        <a:bodyPr/>
        <a:lstStyle/>
        <a:p>
          <a:endParaRPr lang="en-US"/>
        </a:p>
      </dgm:t>
    </dgm:pt>
    <dgm:pt modelId="{E5A8A9CA-5E3F-4FB1-853C-0456B9CB1DDB}">
      <dgm:prSet/>
      <dgm:spPr/>
      <dgm:t>
        <a:bodyPr/>
        <a:lstStyle/>
        <a:p>
          <a:r>
            <a:rPr lang="en-US"/>
            <a:t>Storage supports local, S3/Azure/Alibaba/Google Cloud, and  OpenStack Swift</a:t>
          </a:r>
        </a:p>
      </dgm:t>
    </dgm:pt>
    <dgm:pt modelId="{0F037B5A-E2D9-432B-B91C-965E7505744D}" type="parTrans" cxnId="{C9DE408A-1D17-49C5-8A52-A375718EF35E}">
      <dgm:prSet/>
      <dgm:spPr/>
      <dgm:t>
        <a:bodyPr/>
        <a:lstStyle/>
        <a:p>
          <a:endParaRPr lang="en-US"/>
        </a:p>
      </dgm:t>
    </dgm:pt>
    <dgm:pt modelId="{4B50C386-405A-4020-B8E9-7D25C601461C}" type="sibTrans" cxnId="{C9DE408A-1D17-49C5-8A52-A375718EF35E}">
      <dgm:prSet/>
      <dgm:spPr/>
      <dgm:t>
        <a:bodyPr/>
        <a:lstStyle/>
        <a:p>
          <a:endParaRPr lang="en-US"/>
        </a:p>
      </dgm:t>
    </dgm:pt>
    <dgm:pt modelId="{777F6BC6-0531-3B41-B4CC-CCE1C692473B}" type="pres">
      <dgm:prSet presAssocID="{8EF35143-DFF5-4312-8A26-0F42621E2C72}" presName="diagram" presStyleCnt="0">
        <dgm:presLayoutVars>
          <dgm:dir/>
          <dgm:resizeHandles val="exact"/>
        </dgm:presLayoutVars>
      </dgm:prSet>
      <dgm:spPr/>
    </dgm:pt>
    <dgm:pt modelId="{ADC0441B-C23D-FF40-A974-2304665C8D1C}" type="pres">
      <dgm:prSet presAssocID="{5CCC3F32-875F-4D1B-9F3F-82B12B102A08}" presName="node" presStyleLbl="node1" presStyleIdx="0" presStyleCnt="6">
        <dgm:presLayoutVars>
          <dgm:bulletEnabled val="1"/>
        </dgm:presLayoutVars>
      </dgm:prSet>
      <dgm:spPr/>
    </dgm:pt>
    <dgm:pt modelId="{8D4C139C-12AA-1440-9C36-3ECE332837D3}" type="pres">
      <dgm:prSet presAssocID="{8EEA41C5-F425-4F7F-B6D8-F2E738443A69}" presName="sibTrans" presStyleCnt="0"/>
      <dgm:spPr/>
    </dgm:pt>
    <dgm:pt modelId="{60F29122-E39D-0E40-8DCC-1423D35FB883}" type="pres">
      <dgm:prSet presAssocID="{E638C619-5AD3-4576-922B-0BAEE4AE43C8}" presName="node" presStyleLbl="node1" presStyleIdx="1" presStyleCnt="6">
        <dgm:presLayoutVars>
          <dgm:bulletEnabled val="1"/>
        </dgm:presLayoutVars>
      </dgm:prSet>
      <dgm:spPr/>
    </dgm:pt>
    <dgm:pt modelId="{B6912A3E-DE70-6241-AB7A-4E52E960F7B8}" type="pres">
      <dgm:prSet presAssocID="{931B0C58-0FA1-41F4-8C24-61F46F441C8A}" presName="sibTrans" presStyleCnt="0"/>
      <dgm:spPr/>
    </dgm:pt>
    <dgm:pt modelId="{95D097B6-EC29-564A-857F-5F312C375A3E}" type="pres">
      <dgm:prSet presAssocID="{F05BE9E4-9496-45FA-A216-0AA3CA712BE5}" presName="node" presStyleLbl="node1" presStyleIdx="2" presStyleCnt="6">
        <dgm:presLayoutVars>
          <dgm:bulletEnabled val="1"/>
        </dgm:presLayoutVars>
      </dgm:prSet>
      <dgm:spPr/>
    </dgm:pt>
    <dgm:pt modelId="{A37FB8AD-1D39-FD4D-93A7-E149DE37A517}" type="pres">
      <dgm:prSet presAssocID="{5D2CBA2D-2E0B-40B4-AB83-A8F07733400E}" presName="sibTrans" presStyleCnt="0"/>
      <dgm:spPr/>
    </dgm:pt>
    <dgm:pt modelId="{467F603E-CB64-4547-862E-B32C03A58B75}" type="pres">
      <dgm:prSet presAssocID="{22380A16-A24C-413D-BD38-83CF8A83BAED}" presName="node" presStyleLbl="node1" presStyleIdx="3" presStyleCnt="6">
        <dgm:presLayoutVars>
          <dgm:bulletEnabled val="1"/>
        </dgm:presLayoutVars>
      </dgm:prSet>
      <dgm:spPr/>
    </dgm:pt>
    <dgm:pt modelId="{2D17A52F-8E92-444A-8A0C-8056DE5D2BE6}" type="pres">
      <dgm:prSet presAssocID="{2C130806-A904-4FD7-9B2D-991352ABC9F3}" presName="sibTrans" presStyleCnt="0"/>
      <dgm:spPr/>
    </dgm:pt>
    <dgm:pt modelId="{52BA5A6F-6D8F-5E4B-9BA8-8AF4B6051F11}" type="pres">
      <dgm:prSet presAssocID="{4C2F5676-7E27-4AC7-9977-7EE7CB28629F}" presName="node" presStyleLbl="node1" presStyleIdx="4" presStyleCnt="6">
        <dgm:presLayoutVars>
          <dgm:bulletEnabled val="1"/>
        </dgm:presLayoutVars>
      </dgm:prSet>
      <dgm:spPr/>
    </dgm:pt>
    <dgm:pt modelId="{C8BFAF2A-4D29-EC42-A0A5-CC539D0BC81F}" type="pres">
      <dgm:prSet presAssocID="{0E637B77-7267-480A-98DE-45DE492F8088}" presName="sibTrans" presStyleCnt="0"/>
      <dgm:spPr/>
    </dgm:pt>
    <dgm:pt modelId="{164195A0-2473-AF41-BEA8-C6BCD9E93E02}" type="pres">
      <dgm:prSet presAssocID="{E5A8A9CA-5E3F-4FB1-853C-0456B9CB1DDB}" presName="node" presStyleLbl="node1" presStyleIdx="5" presStyleCnt="6">
        <dgm:presLayoutVars>
          <dgm:bulletEnabled val="1"/>
        </dgm:presLayoutVars>
      </dgm:prSet>
      <dgm:spPr/>
    </dgm:pt>
  </dgm:ptLst>
  <dgm:cxnLst>
    <dgm:cxn modelId="{A109AB01-1B68-E54E-A0C3-A34C7D5F98F3}" type="presOf" srcId="{5CCC3F32-875F-4D1B-9F3F-82B12B102A08}" destId="{ADC0441B-C23D-FF40-A974-2304665C8D1C}" srcOrd="0" destOrd="0" presId="urn:microsoft.com/office/officeart/2005/8/layout/default"/>
    <dgm:cxn modelId="{08019246-8E3F-4BB1-B0C5-1AB74AFD5B68}" srcId="{8EF35143-DFF5-4312-8A26-0F42621E2C72}" destId="{E638C619-5AD3-4576-922B-0BAEE4AE43C8}" srcOrd="1" destOrd="0" parTransId="{8A243734-2611-4996-82B1-DBF95946EEE8}" sibTransId="{931B0C58-0FA1-41F4-8C24-61F46F441C8A}"/>
    <dgm:cxn modelId="{1FA0AD48-E4AE-4530-A594-E60DD7386824}" srcId="{8EF35143-DFF5-4312-8A26-0F42621E2C72}" destId="{22380A16-A24C-413D-BD38-83CF8A83BAED}" srcOrd="3" destOrd="0" parTransId="{34080A96-8866-410E-85C3-FCA8E16818EF}" sibTransId="{2C130806-A904-4FD7-9B2D-991352ABC9F3}"/>
    <dgm:cxn modelId="{9AA98A4A-DB1C-48BB-A632-A2549920C18F}" srcId="{8EF35143-DFF5-4312-8A26-0F42621E2C72}" destId="{F05BE9E4-9496-45FA-A216-0AA3CA712BE5}" srcOrd="2" destOrd="0" parTransId="{49489CF9-4159-4EEF-8D03-F319CA45C109}" sibTransId="{5D2CBA2D-2E0B-40B4-AB83-A8F07733400E}"/>
    <dgm:cxn modelId="{53D37F4B-80BC-E447-BE5B-FC406F392A2E}" type="presOf" srcId="{8EF35143-DFF5-4312-8A26-0F42621E2C72}" destId="{777F6BC6-0531-3B41-B4CC-CCE1C692473B}" srcOrd="0" destOrd="0" presId="urn:microsoft.com/office/officeart/2005/8/layout/default"/>
    <dgm:cxn modelId="{E7CBE676-340B-9748-8BD8-5334DCE1316E}" type="presOf" srcId="{E5A8A9CA-5E3F-4FB1-853C-0456B9CB1DDB}" destId="{164195A0-2473-AF41-BEA8-C6BCD9E93E02}" srcOrd="0" destOrd="0" presId="urn:microsoft.com/office/officeart/2005/8/layout/default"/>
    <dgm:cxn modelId="{D547F889-4DFB-B04E-BD42-F85A5B1B3218}" type="presOf" srcId="{E638C619-5AD3-4576-922B-0BAEE4AE43C8}" destId="{60F29122-E39D-0E40-8DCC-1423D35FB883}" srcOrd="0" destOrd="0" presId="urn:microsoft.com/office/officeart/2005/8/layout/default"/>
    <dgm:cxn modelId="{C9DE408A-1D17-49C5-8A52-A375718EF35E}" srcId="{8EF35143-DFF5-4312-8A26-0F42621E2C72}" destId="{E5A8A9CA-5E3F-4FB1-853C-0456B9CB1DDB}" srcOrd="5" destOrd="0" parTransId="{0F037B5A-E2D9-432B-B91C-965E7505744D}" sibTransId="{4B50C386-405A-4020-B8E9-7D25C601461C}"/>
    <dgm:cxn modelId="{713C288F-0912-174D-A671-4896F8F2F0F2}" type="presOf" srcId="{F05BE9E4-9496-45FA-A216-0AA3CA712BE5}" destId="{95D097B6-EC29-564A-857F-5F312C375A3E}" srcOrd="0" destOrd="0" presId="urn:microsoft.com/office/officeart/2005/8/layout/default"/>
    <dgm:cxn modelId="{24BA89C7-65E0-2640-A6E0-2E6DCC3E765A}" type="presOf" srcId="{22380A16-A24C-413D-BD38-83CF8A83BAED}" destId="{467F603E-CB64-4547-862E-B32C03A58B75}" srcOrd="0" destOrd="0" presId="urn:microsoft.com/office/officeart/2005/8/layout/default"/>
    <dgm:cxn modelId="{A7A5CEE4-1138-4180-94CB-33BEAD596A64}" srcId="{8EF35143-DFF5-4312-8A26-0F42621E2C72}" destId="{5CCC3F32-875F-4D1B-9F3F-82B12B102A08}" srcOrd="0" destOrd="0" parTransId="{DCEB5F0E-EA2A-4381-9E93-7BBF67320D66}" sibTransId="{8EEA41C5-F425-4F7F-B6D8-F2E738443A69}"/>
    <dgm:cxn modelId="{D4DFF0E7-5636-4617-9111-8157834648B6}" srcId="{8EF35143-DFF5-4312-8A26-0F42621E2C72}" destId="{4C2F5676-7E27-4AC7-9977-7EE7CB28629F}" srcOrd="4" destOrd="0" parTransId="{759DBB7D-1E3B-43D1-BD18-50E59219C727}" sibTransId="{0E637B77-7267-480A-98DE-45DE492F8088}"/>
    <dgm:cxn modelId="{CFC23FFD-300F-984F-98DA-982504332818}" type="presOf" srcId="{4C2F5676-7E27-4AC7-9977-7EE7CB28629F}" destId="{52BA5A6F-6D8F-5E4B-9BA8-8AF4B6051F11}" srcOrd="0" destOrd="0" presId="urn:microsoft.com/office/officeart/2005/8/layout/default"/>
    <dgm:cxn modelId="{8C78255A-5CB6-A14C-BD00-44014A1A8355}" type="presParOf" srcId="{777F6BC6-0531-3B41-B4CC-CCE1C692473B}" destId="{ADC0441B-C23D-FF40-A974-2304665C8D1C}" srcOrd="0" destOrd="0" presId="urn:microsoft.com/office/officeart/2005/8/layout/default"/>
    <dgm:cxn modelId="{AA03B8BC-DF01-5E44-8A2A-D864EF1A1773}" type="presParOf" srcId="{777F6BC6-0531-3B41-B4CC-CCE1C692473B}" destId="{8D4C139C-12AA-1440-9C36-3ECE332837D3}" srcOrd="1" destOrd="0" presId="urn:microsoft.com/office/officeart/2005/8/layout/default"/>
    <dgm:cxn modelId="{09C7C88F-1C0C-D543-BD5D-69E924B87C37}" type="presParOf" srcId="{777F6BC6-0531-3B41-B4CC-CCE1C692473B}" destId="{60F29122-E39D-0E40-8DCC-1423D35FB883}" srcOrd="2" destOrd="0" presId="urn:microsoft.com/office/officeart/2005/8/layout/default"/>
    <dgm:cxn modelId="{70FADA2B-3CD3-A646-B3F6-69D9922833E9}" type="presParOf" srcId="{777F6BC6-0531-3B41-B4CC-CCE1C692473B}" destId="{B6912A3E-DE70-6241-AB7A-4E52E960F7B8}" srcOrd="3" destOrd="0" presId="urn:microsoft.com/office/officeart/2005/8/layout/default"/>
    <dgm:cxn modelId="{BF17F954-44A4-1B43-89EB-15A8A26D64EC}" type="presParOf" srcId="{777F6BC6-0531-3B41-B4CC-CCE1C692473B}" destId="{95D097B6-EC29-564A-857F-5F312C375A3E}" srcOrd="4" destOrd="0" presId="urn:microsoft.com/office/officeart/2005/8/layout/default"/>
    <dgm:cxn modelId="{79552383-D428-9548-85F0-1DFE4A1ABE76}" type="presParOf" srcId="{777F6BC6-0531-3B41-B4CC-CCE1C692473B}" destId="{A37FB8AD-1D39-FD4D-93A7-E149DE37A517}" srcOrd="5" destOrd="0" presId="urn:microsoft.com/office/officeart/2005/8/layout/default"/>
    <dgm:cxn modelId="{3A5A467B-12FB-FD4C-A0D5-D5187C750A80}" type="presParOf" srcId="{777F6BC6-0531-3B41-B4CC-CCE1C692473B}" destId="{467F603E-CB64-4547-862E-B32C03A58B75}" srcOrd="6" destOrd="0" presId="urn:microsoft.com/office/officeart/2005/8/layout/default"/>
    <dgm:cxn modelId="{8C063921-375C-9240-8D4F-61180A3C21FD}" type="presParOf" srcId="{777F6BC6-0531-3B41-B4CC-CCE1C692473B}" destId="{2D17A52F-8E92-444A-8A0C-8056DE5D2BE6}" srcOrd="7" destOrd="0" presId="urn:microsoft.com/office/officeart/2005/8/layout/default"/>
    <dgm:cxn modelId="{1EA5FA19-56A7-3E46-865D-AE96F30D7856}" type="presParOf" srcId="{777F6BC6-0531-3B41-B4CC-CCE1C692473B}" destId="{52BA5A6F-6D8F-5E4B-9BA8-8AF4B6051F11}" srcOrd="8" destOrd="0" presId="urn:microsoft.com/office/officeart/2005/8/layout/default"/>
    <dgm:cxn modelId="{C10263B2-0EF6-4443-9481-48A40ACCC08C}" type="presParOf" srcId="{777F6BC6-0531-3B41-B4CC-CCE1C692473B}" destId="{C8BFAF2A-4D29-EC42-A0A5-CC539D0BC81F}" srcOrd="9" destOrd="0" presId="urn:microsoft.com/office/officeart/2005/8/layout/default"/>
    <dgm:cxn modelId="{A8761664-0E7C-E34E-9859-9B996CDCDC5A}" type="presParOf" srcId="{777F6BC6-0531-3B41-B4CC-CCE1C692473B}" destId="{164195A0-2473-AF41-BEA8-C6BCD9E93E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49DA8BA3-0E37-47C9-8379-F6C9A709AC9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2531440-C053-4850-B40F-D369B43AA8AA}">
      <dgm:prSet/>
      <dgm:spPr/>
      <dgm:t>
        <a:bodyPr/>
        <a:lstStyle/>
        <a:p>
          <a:r>
            <a:rPr lang="en-US"/>
            <a:t>Run the registry image on default port 5000</a:t>
          </a:r>
        </a:p>
      </dgm:t>
    </dgm:pt>
    <dgm:pt modelId="{86C0E0AB-D637-4EA9-B004-D940F18AC943}" type="parTrans" cxnId="{3244BEDC-7D61-4031-B80F-95B1746B7085}">
      <dgm:prSet/>
      <dgm:spPr/>
      <dgm:t>
        <a:bodyPr/>
        <a:lstStyle/>
        <a:p>
          <a:endParaRPr lang="en-US"/>
        </a:p>
      </dgm:t>
    </dgm:pt>
    <dgm:pt modelId="{F5EED552-8661-4042-9427-766CAF0A5943}" type="sibTrans" cxnId="{3244BEDC-7D61-4031-B80F-95B1746B7085}">
      <dgm:prSet/>
      <dgm:spPr/>
      <dgm:t>
        <a:bodyPr/>
        <a:lstStyle/>
        <a:p>
          <a:endParaRPr lang="en-US"/>
        </a:p>
      </dgm:t>
    </dgm:pt>
    <dgm:pt modelId="{3F7A7963-1CCA-4C0A-9370-719847326DF3}">
      <dgm:prSet/>
      <dgm:spPr/>
      <dgm:t>
        <a:bodyPr/>
        <a:lstStyle/>
        <a:p>
          <a:r>
            <a:rPr lang="en-US"/>
            <a:t>Re-tag an existing image and push it to your new registry</a:t>
          </a:r>
        </a:p>
      </dgm:t>
    </dgm:pt>
    <dgm:pt modelId="{412107AB-2F27-4556-BD5C-BA17415B00AE}" type="parTrans" cxnId="{82BA6BB4-90B8-4E28-8C7A-1F36E2F7CA56}">
      <dgm:prSet/>
      <dgm:spPr/>
      <dgm:t>
        <a:bodyPr/>
        <a:lstStyle/>
        <a:p>
          <a:endParaRPr lang="en-US"/>
        </a:p>
      </dgm:t>
    </dgm:pt>
    <dgm:pt modelId="{F6C9F166-A7EE-44C0-A1D0-585BEED77E82}" type="sibTrans" cxnId="{82BA6BB4-90B8-4E28-8C7A-1F36E2F7CA56}">
      <dgm:prSet/>
      <dgm:spPr/>
      <dgm:t>
        <a:bodyPr/>
        <a:lstStyle/>
        <a:p>
          <a:endParaRPr lang="en-US"/>
        </a:p>
      </dgm:t>
    </dgm:pt>
    <dgm:pt modelId="{9863E1DA-F9A1-42A9-B55E-BBF1F18990CA}">
      <dgm:prSet/>
      <dgm:spPr/>
      <dgm:t>
        <a:bodyPr/>
        <a:lstStyle/>
        <a:p>
          <a:r>
            <a:rPr lang="en-US"/>
            <a:t>Remove that image from local cache and pull it from new  registry</a:t>
          </a:r>
        </a:p>
      </dgm:t>
    </dgm:pt>
    <dgm:pt modelId="{B08240D2-AAA4-4780-BABB-A8FEE565DA65}" type="parTrans" cxnId="{82BA9329-F16C-4F01-A32D-3C0157874E4E}">
      <dgm:prSet/>
      <dgm:spPr/>
      <dgm:t>
        <a:bodyPr/>
        <a:lstStyle/>
        <a:p>
          <a:endParaRPr lang="en-US"/>
        </a:p>
      </dgm:t>
    </dgm:pt>
    <dgm:pt modelId="{5FADAA54-BEFC-4C76-82BD-67A4E0B50D0E}" type="sibTrans" cxnId="{82BA9329-F16C-4F01-A32D-3C0157874E4E}">
      <dgm:prSet/>
      <dgm:spPr/>
      <dgm:t>
        <a:bodyPr/>
        <a:lstStyle/>
        <a:p>
          <a:endParaRPr lang="en-US"/>
        </a:p>
      </dgm:t>
    </dgm:pt>
    <dgm:pt modelId="{A8100AFD-C298-4510-B23F-98E366BF7DDC}">
      <dgm:prSet/>
      <dgm:spPr/>
      <dgm:t>
        <a:bodyPr/>
        <a:lstStyle/>
        <a:p>
          <a:r>
            <a:rPr lang="en-US"/>
            <a:t>Re-create registry using a bind mount and see how it stores  data</a:t>
          </a:r>
        </a:p>
      </dgm:t>
    </dgm:pt>
    <dgm:pt modelId="{B08C2ACC-6E4D-45FD-98B8-78B36214A7FD}" type="parTrans" cxnId="{E8CB8593-523B-44B1-B1EC-8E1040084140}">
      <dgm:prSet/>
      <dgm:spPr/>
      <dgm:t>
        <a:bodyPr/>
        <a:lstStyle/>
        <a:p>
          <a:endParaRPr lang="en-US"/>
        </a:p>
      </dgm:t>
    </dgm:pt>
    <dgm:pt modelId="{E60E2A2D-7E76-402B-967B-6F83C01682CD}" type="sibTrans" cxnId="{E8CB8593-523B-44B1-B1EC-8E1040084140}">
      <dgm:prSet/>
      <dgm:spPr/>
      <dgm:t>
        <a:bodyPr/>
        <a:lstStyle/>
        <a:p>
          <a:endParaRPr lang="en-US"/>
        </a:p>
      </dgm:t>
    </dgm:pt>
    <dgm:pt modelId="{E446EE5E-5523-C644-AF5D-5D4786520863}" type="pres">
      <dgm:prSet presAssocID="{49DA8BA3-0E37-47C9-8379-F6C9A709AC95}" presName="linear" presStyleCnt="0">
        <dgm:presLayoutVars>
          <dgm:animLvl val="lvl"/>
          <dgm:resizeHandles val="exact"/>
        </dgm:presLayoutVars>
      </dgm:prSet>
      <dgm:spPr/>
    </dgm:pt>
    <dgm:pt modelId="{95F57DD0-D9F7-024A-8541-86DE28C4B54F}" type="pres">
      <dgm:prSet presAssocID="{A2531440-C053-4850-B40F-D369B43AA8A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4EF987-ACD1-F043-BE56-2EE7C6CCB3A3}" type="pres">
      <dgm:prSet presAssocID="{F5EED552-8661-4042-9427-766CAF0A5943}" presName="spacer" presStyleCnt="0"/>
      <dgm:spPr/>
    </dgm:pt>
    <dgm:pt modelId="{74F375B2-F6C2-694D-BF0B-05437D25A39A}" type="pres">
      <dgm:prSet presAssocID="{3F7A7963-1CCA-4C0A-9370-719847326D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6D8FF8-8E08-AC47-A1F6-0DE86316CBF8}" type="pres">
      <dgm:prSet presAssocID="{F6C9F166-A7EE-44C0-A1D0-585BEED77E82}" presName="spacer" presStyleCnt="0"/>
      <dgm:spPr/>
    </dgm:pt>
    <dgm:pt modelId="{F899D918-FF92-2948-AFE0-F149A79F6D29}" type="pres">
      <dgm:prSet presAssocID="{9863E1DA-F9A1-42A9-B55E-BBF1F18990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8D58E5-5DB6-EB42-9777-21DD9129E24F}" type="pres">
      <dgm:prSet presAssocID="{5FADAA54-BEFC-4C76-82BD-67A4E0B50D0E}" presName="spacer" presStyleCnt="0"/>
      <dgm:spPr/>
    </dgm:pt>
    <dgm:pt modelId="{963AEC60-CB4F-7C49-97C0-CB10E9F99A70}" type="pres">
      <dgm:prSet presAssocID="{A8100AFD-C298-4510-B23F-98E366BF7D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2BA9329-F16C-4F01-A32D-3C0157874E4E}" srcId="{49DA8BA3-0E37-47C9-8379-F6C9A709AC95}" destId="{9863E1DA-F9A1-42A9-B55E-BBF1F18990CA}" srcOrd="2" destOrd="0" parTransId="{B08240D2-AAA4-4780-BABB-A8FEE565DA65}" sibTransId="{5FADAA54-BEFC-4C76-82BD-67A4E0B50D0E}"/>
    <dgm:cxn modelId="{98031A39-A9D3-2A42-A348-5EE46CC62F92}" type="presOf" srcId="{9863E1DA-F9A1-42A9-B55E-BBF1F18990CA}" destId="{F899D918-FF92-2948-AFE0-F149A79F6D29}" srcOrd="0" destOrd="0" presId="urn:microsoft.com/office/officeart/2005/8/layout/vList2"/>
    <dgm:cxn modelId="{AFA2303C-1ACD-8042-8107-9BDED630DE86}" type="presOf" srcId="{3F7A7963-1CCA-4C0A-9370-719847326DF3}" destId="{74F375B2-F6C2-694D-BF0B-05437D25A39A}" srcOrd="0" destOrd="0" presId="urn:microsoft.com/office/officeart/2005/8/layout/vList2"/>
    <dgm:cxn modelId="{E8CB8593-523B-44B1-B1EC-8E1040084140}" srcId="{49DA8BA3-0E37-47C9-8379-F6C9A709AC95}" destId="{A8100AFD-C298-4510-B23F-98E366BF7DDC}" srcOrd="3" destOrd="0" parTransId="{B08C2ACC-6E4D-45FD-98B8-78B36214A7FD}" sibTransId="{E60E2A2D-7E76-402B-967B-6F83C01682CD}"/>
    <dgm:cxn modelId="{82BA6BB4-90B8-4E28-8C7A-1F36E2F7CA56}" srcId="{49DA8BA3-0E37-47C9-8379-F6C9A709AC95}" destId="{3F7A7963-1CCA-4C0A-9370-719847326DF3}" srcOrd="1" destOrd="0" parTransId="{412107AB-2F27-4556-BD5C-BA17415B00AE}" sibTransId="{F6C9F166-A7EE-44C0-A1D0-585BEED77E82}"/>
    <dgm:cxn modelId="{760188C1-4057-0D4F-9B98-37E7201070A9}" type="presOf" srcId="{A8100AFD-C298-4510-B23F-98E366BF7DDC}" destId="{963AEC60-CB4F-7C49-97C0-CB10E9F99A70}" srcOrd="0" destOrd="0" presId="urn:microsoft.com/office/officeart/2005/8/layout/vList2"/>
    <dgm:cxn modelId="{3244BEDC-7D61-4031-B80F-95B1746B7085}" srcId="{49DA8BA3-0E37-47C9-8379-F6C9A709AC95}" destId="{A2531440-C053-4850-B40F-D369B43AA8AA}" srcOrd="0" destOrd="0" parTransId="{86C0E0AB-D637-4EA9-B004-D940F18AC943}" sibTransId="{F5EED552-8661-4042-9427-766CAF0A5943}"/>
    <dgm:cxn modelId="{AD9B4EE3-A5A6-3548-82E1-839D7EC3F9C4}" type="presOf" srcId="{A2531440-C053-4850-B40F-D369B43AA8AA}" destId="{95F57DD0-D9F7-024A-8541-86DE28C4B54F}" srcOrd="0" destOrd="0" presId="urn:microsoft.com/office/officeart/2005/8/layout/vList2"/>
    <dgm:cxn modelId="{9190CDE5-3AFD-F148-8D2D-D371DB022737}" type="presOf" srcId="{49DA8BA3-0E37-47C9-8379-F6C9A709AC95}" destId="{E446EE5E-5523-C644-AF5D-5D4786520863}" srcOrd="0" destOrd="0" presId="urn:microsoft.com/office/officeart/2005/8/layout/vList2"/>
    <dgm:cxn modelId="{1E7834FC-C5B7-1B4A-BE1D-E309A733744A}" type="presParOf" srcId="{E446EE5E-5523-C644-AF5D-5D4786520863}" destId="{95F57DD0-D9F7-024A-8541-86DE28C4B54F}" srcOrd="0" destOrd="0" presId="urn:microsoft.com/office/officeart/2005/8/layout/vList2"/>
    <dgm:cxn modelId="{B8791B2C-0C64-E244-A77B-70FA16944207}" type="presParOf" srcId="{E446EE5E-5523-C644-AF5D-5D4786520863}" destId="{2C4EF987-ACD1-F043-BE56-2EE7C6CCB3A3}" srcOrd="1" destOrd="0" presId="urn:microsoft.com/office/officeart/2005/8/layout/vList2"/>
    <dgm:cxn modelId="{5EBBD195-498D-3946-99BA-701B4E77298D}" type="presParOf" srcId="{E446EE5E-5523-C644-AF5D-5D4786520863}" destId="{74F375B2-F6C2-694D-BF0B-05437D25A39A}" srcOrd="2" destOrd="0" presId="urn:microsoft.com/office/officeart/2005/8/layout/vList2"/>
    <dgm:cxn modelId="{A5E8A0D8-9A36-B347-8870-A6EF645608F9}" type="presParOf" srcId="{E446EE5E-5523-C644-AF5D-5D4786520863}" destId="{EB6D8FF8-8E08-AC47-A1F6-0DE86316CBF8}" srcOrd="3" destOrd="0" presId="urn:microsoft.com/office/officeart/2005/8/layout/vList2"/>
    <dgm:cxn modelId="{0B4CCD1C-785C-464D-A86C-71A6CD4CE280}" type="presParOf" srcId="{E446EE5E-5523-C644-AF5D-5D4786520863}" destId="{F899D918-FF92-2948-AFE0-F149A79F6D29}" srcOrd="4" destOrd="0" presId="urn:microsoft.com/office/officeart/2005/8/layout/vList2"/>
    <dgm:cxn modelId="{A602387C-8B02-D24E-9503-275DC0E246F7}" type="presParOf" srcId="{E446EE5E-5523-C644-AF5D-5D4786520863}" destId="{EF8D58E5-5DB6-EB42-9777-21DD9129E24F}" srcOrd="5" destOrd="0" presId="urn:microsoft.com/office/officeart/2005/8/layout/vList2"/>
    <dgm:cxn modelId="{EE867B8C-C0A9-0248-AD51-0F12C34B1694}" type="presParOf" srcId="{E446EE5E-5523-C644-AF5D-5D4786520863}" destId="{963AEC60-CB4F-7C49-97C0-CB10E9F99A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65D3C8F-84F2-4B9D-A7A0-3946351BB708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8FFAF3-4E95-4DBA-8E4C-ED9F8C362875}">
      <dgm:prSet/>
      <dgm:spPr/>
      <dgm:t>
        <a:bodyPr/>
        <a:lstStyle/>
        <a:p>
          <a:r>
            <a:rPr lang="en-US"/>
            <a:t>"Secure by Default": Docker won't talk to registry without  HTTPS</a:t>
          </a:r>
        </a:p>
      </dgm:t>
    </dgm:pt>
    <dgm:pt modelId="{57582E90-8FB6-4AB6-827C-60E4C181F241}" type="parTrans" cxnId="{9225112A-4CCC-4A86-BAC9-AC78E867020B}">
      <dgm:prSet/>
      <dgm:spPr/>
      <dgm:t>
        <a:bodyPr/>
        <a:lstStyle/>
        <a:p>
          <a:endParaRPr lang="en-US"/>
        </a:p>
      </dgm:t>
    </dgm:pt>
    <dgm:pt modelId="{B75AF3B4-0823-4F45-A47E-9AE6FBCA60A5}" type="sibTrans" cxnId="{9225112A-4CCC-4A86-BAC9-AC78E867020B}">
      <dgm:prSet/>
      <dgm:spPr/>
      <dgm:t>
        <a:bodyPr/>
        <a:lstStyle/>
        <a:p>
          <a:endParaRPr lang="en-US"/>
        </a:p>
      </dgm:t>
    </dgm:pt>
    <dgm:pt modelId="{870FE40F-8261-4FCF-A2CF-08BBBED91064}">
      <dgm:prSet/>
      <dgm:spPr/>
      <dgm:t>
        <a:bodyPr/>
        <a:lstStyle/>
        <a:p>
          <a:r>
            <a:rPr lang="en-US"/>
            <a:t>Except, localhost (127.0.0.0/8)</a:t>
          </a:r>
        </a:p>
      </dgm:t>
    </dgm:pt>
    <dgm:pt modelId="{4E979948-07F7-4915-B259-E98AA6B76C25}" type="parTrans" cxnId="{D3999E23-8DC9-4F2A-B4C8-26EE4C6C4E12}">
      <dgm:prSet/>
      <dgm:spPr/>
      <dgm:t>
        <a:bodyPr/>
        <a:lstStyle/>
        <a:p>
          <a:endParaRPr lang="en-US"/>
        </a:p>
      </dgm:t>
    </dgm:pt>
    <dgm:pt modelId="{0FD829BB-EB68-4DB0-A995-5BB446E5393E}" type="sibTrans" cxnId="{D3999E23-8DC9-4F2A-B4C8-26EE4C6C4E12}">
      <dgm:prSet/>
      <dgm:spPr/>
      <dgm:t>
        <a:bodyPr/>
        <a:lstStyle/>
        <a:p>
          <a:endParaRPr lang="en-US"/>
        </a:p>
      </dgm:t>
    </dgm:pt>
    <dgm:pt modelId="{B50F36CC-B06F-4A3E-9AA5-0CC1C9916B3D}">
      <dgm:prSet/>
      <dgm:spPr/>
      <dgm:t>
        <a:bodyPr/>
        <a:lstStyle/>
        <a:p>
          <a:r>
            <a:rPr lang="en-US"/>
            <a:t>For remote self-signed TLS, enable "insecure-registry" in engine</a:t>
          </a:r>
        </a:p>
      </dgm:t>
    </dgm:pt>
    <dgm:pt modelId="{7531FA4B-823B-4B6E-A36B-DF8D401890AF}" type="parTrans" cxnId="{E15BBE17-73DA-481B-A59F-6A1D491A1E69}">
      <dgm:prSet/>
      <dgm:spPr/>
      <dgm:t>
        <a:bodyPr/>
        <a:lstStyle/>
        <a:p>
          <a:endParaRPr lang="en-US"/>
        </a:p>
      </dgm:t>
    </dgm:pt>
    <dgm:pt modelId="{5C39C11B-5B45-46C0-97B8-EAA9A8FB6384}" type="sibTrans" cxnId="{E15BBE17-73DA-481B-A59F-6A1D491A1E69}">
      <dgm:prSet/>
      <dgm:spPr/>
      <dgm:t>
        <a:bodyPr/>
        <a:lstStyle/>
        <a:p>
          <a:endParaRPr lang="en-US"/>
        </a:p>
      </dgm:t>
    </dgm:pt>
    <dgm:pt modelId="{67D8931D-85A8-604B-B8C7-2DC08779599B}" type="pres">
      <dgm:prSet presAssocID="{665D3C8F-84F2-4B9D-A7A0-3946351BB708}" presName="outerComposite" presStyleCnt="0">
        <dgm:presLayoutVars>
          <dgm:chMax val="5"/>
          <dgm:dir/>
          <dgm:resizeHandles val="exact"/>
        </dgm:presLayoutVars>
      </dgm:prSet>
      <dgm:spPr/>
    </dgm:pt>
    <dgm:pt modelId="{E2A9993F-2BC1-8746-86B8-9739B86BAB4E}" type="pres">
      <dgm:prSet presAssocID="{665D3C8F-84F2-4B9D-A7A0-3946351BB708}" presName="dummyMaxCanvas" presStyleCnt="0">
        <dgm:presLayoutVars/>
      </dgm:prSet>
      <dgm:spPr/>
    </dgm:pt>
    <dgm:pt modelId="{F83A095B-2E91-0740-9B35-69178B091FFE}" type="pres">
      <dgm:prSet presAssocID="{665D3C8F-84F2-4B9D-A7A0-3946351BB708}" presName="ThreeNodes_1" presStyleLbl="node1" presStyleIdx="0" presStyleCnt="3">
        <dgm:presLayoutVars>
          <dgm:bulletEnabled val="1"/>
        </dgm:presLayoutVars>
      </dgm:prSet>
      <dgm:spPr/>
    </dgm:pt>
    <dgm:pt modelId="{49CCDE32-242B-9645-8049-2F3E88430F46}" type="pres">
      <dgm:prSet presAssocID="{665D3C8F-84F2-4B9D-A7A0-3946351BB708}" presName="ThreeNodes_2" presStyleLbl="node1" presStyleIdx="1" presStyleCnt="3">
        <dgm:presLayoutVars>
          <dgm:bulletEnabled val="1"/>
        </dgm:presLayoutVars>
      </dgm:prSet>
      <dgm:spPr/>
    </dgm:pt>
    <dgm:pt modelId="{323557F0-FD7D-6F4E-B1F2-B558488DBD45}" type="pres">
      <dgm:prSet presAssocID="{665D3C8F-84F2-4B9D-A7A0-3946351BB708}" presName="ThreeNodes_3" presStyleLbl="node1" presStyleIdx="2" presStyleCnt="3">
        <dgm:presLayoutVars>
          <dgm:bulletEnabled val="1"/>
        </dgm:presLayoutVars>
      </dgm:prSet>
      <dgm:spPr/>
    </dgm:pt>
    <dgm:pt modelId="{E1709632-33A5-9641-9AA2-91FAF71F8647}" type="pres">
      <dgm:prSet presAssocID="{665D3C8F-84F2-4B9D-A7A0-3946351BB708}" presName="ThreeConn_1-2" presStyleLbl="fgAccFollowNode1" presStyleIdx="0" presStyleCnt="2">
        <dgm:presLayoutVars>
          <dgm:bulletEnabled val="1"/>
        </dgm:presLayoutVars>
      </dgm:prSet>
      <dgm:spPr/>
    </dgm:pt>
    <dgm:pt modelId="{75058433-5638-E149-9626-9C762D32EF62}" type="pres">
      <dgm:prSet presAssocID="{665D3C8F-84F2-4B9D-A7A0-3946351BB708}" presName="ThreeConn_2-3" presStyleLbl="fgAccFollowNode1" presStyleIdx="1" presStyleCnt="2">
        <dgm:presLayoutVars>
          <dgm:bulletEnabled val="1"/>
        </dgm:presLayoutVars>
      </dgm:prSet>
      <dgm:spPr/>
    </dgm:pt>
    <dgm:pt modelId="{45433C4A-9CA6-0844-BB9F-E72DB3BD0C11}" type="pres">
      <dgm:prSet presAssocID="{665D3C8F-84F2-4B9D-A7A0-3946351BB708}" presName="ThreeNodes_1_text" presStyleLbl="node1" presStyleIdx="2" presStyleCnt="3">
        <dgm:presLayoutVars>
          <dgm:bulletEnabled val="1"/>
        </dgm:presLayoutVars>
      </dgm:prSet>
      <dgm:spPr/>
    </dgm:pt>
    <dgm:pt modelId="{4EBBC108-4B41-C046-80C0-7861F38E42BC}" type="pres">
      <dgm:prSet presAssocID="{665D3C8F-84F2-4B9D-A7A0-3946351BB708}" presName="ThreeNodes_2_text" presStyleLbl="node1" presStyleIdx="2" presStyleCnt="3">
        <dgm:presLayoutVars>
          <dgm:bulletEnabled val="1"/>
        </dgm:presLayoutVars>
      </dgm:prSet>
      <dgm:spPr/>
    </dgm:pt>
    <dgm:pt modelId="{974C4718-E61B-2246-89EB-042413FB69E8}" type="pres">
      <dgm:prSet presAssocID="{665D3C8F-84F2-4B9D-A7A0-3946351BB70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5AE0604-F23B-2945-8F33-A064EE9F2074}" type="presOf" srcId="{B50F36CC-B06F-4A3E-9AA5-0CC1C9916B3D}" destId="{323557F0-FD7D-6F4E-B1F2-B558488DBD45}" srcOrd="0" destOrd="0" presId="urn:microsoft.com/office/officeart/2005/8/layout/vProcess5"/>
    <dgm:cxn modelId="{449DA607-AD3E-474B-A812-69C69714DA91}" type="presOf" srcId="{B75AF3B4-0823-4F45-A47E-9AE6FBCA60A5}" destId="{E1709632-33A5-9641-9AA2-91FAF71F8647}" srcOrd="0" destOrd="0" presId="urn:microsoft.com/office/officeart/2005/8/layout/vProcess5"/>
    <dgm:cxn modelId="{F6D5FA0B-B4FC-1941-8112-3E495876B813}" type="presOf" srcId="{B50F36CC-B06F-4A3E-9AA5-0CC1C9916B3D}" destId="{974C4718-E61B-2246-89EB-042413FB69E8}" srcOrd="1" destOrd="0" presId="urn:microsoft.com/office/officeart/2005/8/layout/vProcess5"/>
    <dgm:cxn modelId="{E15BBE17-73DA-481B-A59F-6A1D491A1E69}" srcId="{665D3C8F-84F2-4B9D-A7A0-3946351BB708}" destId="{B50F36CC-B06F-4A3E-9AA5-0CC1C9916B3D}" srcOrd="2" destOrd="0" parTransId="{7531FA4B-823B-4B6E-A36B-DF8D401890AF}" sibTransId="{5C39C11B-5B45-46C0-97B8-EAA9A8FB6384}"/>
    <dgm:cxn modelId="{D3999E23-8DC9-4F2A-B4C8-26EE4C6C4E12}" srcId="{665D3C8F-84F2-4B9D-A7A0-3946351BB708}" destId="{870FE40F-8261-4FCF-A2CF-08BBBED91064}" srcOrd="1" destOrd="0" parTransId="{4E979948-07F7-4915-B259-E98AA6B76C25}" sibTransId="{0FD829BB-EB68-4DB0-A995-5BB446E5393E}"/>
    <dgm:cxn modelId="{37944927-9E9C-C74E-8DB7-037129C0C387}" type="presOf" srcId="{0FD829BB-EB68-4DB0-A995-5BB446E5393E}" destId="{75058433-5638-E149-9626-9C762D32EF62}" srcOrd="0" destOrd="0" presId="urn:microsoft.com/office/officeart/2005/8/layout/vProcess5"/>
    <dgm:cxn modelId="{9225112A-4CCC-4A86-BAC9-AC78E867020B}" srcId="{665D3C8F-84F2-4B9D-A7A0-3946351BB708}" destId="{158FFAF3-4E95-4DBA-8E4C-ED9F8C362875}" srcOrd="0" destOrd="0" parTransId="{57582E90-8FB6-4AB6-827C-60E4C181F241}" sibTransId="{B75AF3B4-0823-4F45-A47E-9AE6FBCA60A5}"/>
    <dgm:cxn modelId="{F0EE9F55-0C70-0C4F-863B-D0BC4301213C}" type="presOf" srcId="{870FE40F-8261-4FCF-A2CF-08BBBED91064}" destId="{4EBBC108-4B41-C046-80C0-7861F38E42BC}" srcOrd="1" destOrd="0" presId="urn:microsoft.com/office/officeart/2005/8/layout/vProcess5"/>
    <dgm:cxn modelId="{685AA562-9835-A24D-A175-6492131FD610}" type="presOf" srcId="{158FFAF3-4E95-4DBA-8E4C-ED9F8C362875}" destId="{45433C4A-9CA6-0844-BB9F-E72DB3BD0C11}" srcOrd="1" destOrd="0" presId="urn:microsoft.com/office/officeart/2005/8/layout/vProcess5"/>
    <dgm:cxn modelId="{FA32416D-6172-1A42-ACA5-B4B2B388C2D3}" type="presOf" srcId="{870FE40F-8261-4FCF-A2CF-08BBBED91064}" destId="{49CCDE32-242B-9645-8049-2F3E88430F46}" srcOrd="0" destOrd="0" presId="urn:microsoft.com/office/officeart/2005/8/layout/vProcess5"/>
    <dgm:cxn modelId="{A8F8D3B1-1AA0-2B47-84E3-E921914D6D18}" type="presOf" srcId="{158FFAF3-4E95-4DBA-8E4C-ED9F8C362875}" destId="{F83A095B-2E91-0740-9B35-69178B091FFE}" srcOrd="0" destOrd="0" presId="urn:microsoft.com/office/officeart/2005/8/layout/vProcess5"/>
    <dgm:cxn modelId="{C2049AD7-7920-5E46-9AA9-DD6B8CDF13D7}" type="presOf" srcId="{665D3C8F-84F2-4B9D-A7A0-3946351BB708}" destId="{67D8931D-85A8-604B-B8C7-2DC08779599B}" srcOrd="0" destOrd="0" presId="urn:microsoft.com/office/officeart/2005/8/layout/vProcess5"/>
    <dgm:cxn modelId="{AAFE675E-5307-434B-B2AF-FB039E7B0D19}" type="presParOf" srcId="{67D8931D-85A8-604B-B8C7-2DC08779599B}" destId="{E2A9993F-2BC1-8746-86B8-9739B86BAB4E}" srcOrd="0" destOrd="0" presId="urn:microsoft.com/office/officeart/2005/8/layout/vProcess5"/>
    <dgm:cxn modelId="{C9823725-BF4B-B040-904A-DC2268C2442F}" type="presParOf" srcId="{67D8931D-85A8-604B-B8C7-2DC08779599B}" destId="{F83A095B-2E91-0740-9B35-69178B091FFE}" srcOrd="1" destOrd="0" presId="urn:microsoft.com/office/officeart/2005/8/layout/vProcess5"/>
    <dgm:cxn modelId="{D8CB8EC5-3F78-CA4D-BC6E-194B501C3CB0}" type="presParOf" srcId="{67D8931D-85A8-604B-B8C7-2DC08779599B}" destId="{49CCDE32-242B-9645-8049-2F3E88430F46}" srcOrd="2" destOrd="0" presId="urn:microsoft.com/office/officeart/2005/8/layout/vProcess5"/>
    <dgm:cxn modelId="{E77CD2EB-72DA-B14D-A4FB-52D05DC91973}" type="presParOf" srcId="{67D8931D-85A8-604B-B8C7-2DC08779599B}" destId="{323557F0-FD7D-6F4E-B1F2-B558488DBD45}" srcOrd="3" destOrd="0" presId="urn:microsoft.com/office/officeart/2005/8/layout/vProcess5"/>
    <dgm:cxn modelId="{16BF6BBA-AB8A-0348-898E-00BC24595F27}" type="presParOf" srcId="{67D8931D-85A8-604B-B8C7-2DC08779599B}" destId="{E1709632-33A5-9641-9AA2-91FAF71F8647}" srcOrd="4" destOrd="0" presId="urn:microsoft.com/office/officeart/2005/8/layout/vProcess5"/>
    <dgm:cxn modelId="{43306202-9A93-E146-A309-99CFBF27D24C}" type="presParOf" srcId="{67D8931D-85A8-604B-B8C7-2DC08779599B}" destId="{75058433-5638-E149-9626-9C762D32EF62}" srcOrd="5" destOrd="0" presId="urn:microsoft.com/office/officeart/2005/8/layout/vProcess5"/>
    <dgm:cxn modelId="{A89E9B3B-5756-8A43-BF0E-85C7AEFABC8B}" type="presParOf" srcId="{67D8931D-85A8-604B-B8C7-2DC08779599B}" destId="{45433C4A-9CA6-0844-BB9F-E72DB3BD0C11}" srcOrd="6" destOrd="0" presId="urn:microsoft.com/office/officeart/2005/8/layout/vProcess5"/>
    <dgm:cxn modelId="{5B635792-020A-CB43-9D72-61D0AADD6742}" type="presParOf" srcId="{67D8931D-85A8-604B-B8C7-2DC08779599B}" destId="{4EBBC108-4B41-C046-80C0-7861F38E42BC}" srcOrd="7" destOrd="0" presId="urn:microsoft.com/office/officeart/2005/8/layout/vProcess5"/>
    <dgm:cxn modelId="{C6E403D2-F638-0A41-AD2F-9291FD4CBD65}" type="presParOf" srcId="{67D8931D-85A8-604B-B8C7-2DC08779599B}" destId="{974C4718-E61B-2246-89EB-042413FB69E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956B55-FF4F-4512-9C84-20EA46DBE21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2954E9-5D51-48D8-A79E-8FFB8BB12081}">
      <dgm:prSet/>
      <dgm:spPr/>
      <dgm:t>
        <a:bodyPr/>
        <a:lstStyle/>
        <a:p>
          <a:r>
            <a:rPr lang="en-US"/>
            <a:t>Use Docker for Windows, from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C2FB3A29-0710-491C-A559-6462DCC00D3E}" type="parTrans" cxnId="{045FF096-D7E2-403D-AACF-E83B4DD93EB3}">
      <dgm:prSet/>
      <dgm:spPr/>
      <dgm:t>
        <a:bodyPr/>
        <a:lstStyle/>
        <a:p>
          <a:endParaRPr lang="en-US"/>
        </a:p>
      </dgm:t>
    </dgm:pt>
    <dgm:pt modelId="{A1AB5744-1CA0-4B0F-B9F2-F4545149C9D2}" type="sibTrans" cxnId="{045FF096-D7E2-403D-AACF-E83B4DD93EB3}">
      <dgm:prSet/>
      <dgm:spPr/>
      <dgm:t>
        <a:bodyPr/>
        <a:lstStyle/>
        <a:p>
          <a:endParaRPr lang="en-US"/>
        </a:p>
      </dgm:t>
    </dgm:pt>
    <dgm:pt modelId="{21E1ECB5-5C6F-4EC9-90DF-DAA9C7FAA123}">
      <dgm:prSet/>
      <dgm:spPr/>
      <dgm:t>
        <a:bodyPr/>
        <a:lstStyle/>
        <a:p>
          <a:r>
            <a:rPr lang="en-US" dirty="0"/>
            <a:t>More features than just a Linux VM</a:t>
          </a:r>
        </a:p>
      </dgm:t>
    </dgm:pt>
    <dgm:pt modelId="{CAAAD05F-1C92-419C-96AF-A8795200CDD2}" type="parTrans" cxnId="{7A5EA32D-F67A-485D-AF99-6E5298222ECC}">
      <dgm:prSet/>
      <dgm:spPr/>
      <dgm:t>
        <a:bodyPr/>
        <a:lstStyle/>
        <a:p>
          <a:endParaRPr lang="en-US"/>
        </a:p>
      </dgm:t>
    </dgm:pt>
    <dgm:pt modelId="{06C9110B-B8A6-493B-BE6A-A26D6C706C9F}" type="sibTrans" cxnId="{7A5EA32D-F67A-485D-AF99-6E5298222ECC}">
      <dgm:prSet/>
      <dgm:spPr/>
      <dgm:t>
        <a:bodyPr/>
        <a:lstStyle/>
        <a:p>
          <a:endParaRPr lang="en-US"/>
        </a:p>
      </dgm:t>
    </dgm:pt>
    <dgm:pt modelId="{F9E3E466-0F18-482F-8CDB-C4EB22BEFF3D}">
      <dgm:prSet/>
      <dgm:spPr/>
      <dgm:t>
        <a:bodyPr/>
        <a:lstStyle/>
        <a:p>
          <a:r>
            <a:rPr lang="en-US"/>
            <a:t>Uses Hyper-V with tiny Linux VM for Linux Containers</a:t>
          </a:r>
        </a:p>
      </dgm:t>
    </dgm:pt>
    <dgm:pt modelId="{4C53834D-66AE-42FE-9A8E-9AC4C276E3C0}" type="parTrans" cxnId="{17452D2F-DA5C-40F7-87AF-B1F31388CE94}">
      <dgm:prSet/>
      <dgm:spPr/>
      <dgm:t>
        <a:bodyPr/>
        <a:lstStyle/>
        <a:p>
          <a:endParaRPr lang="en-US"/>
        </a:p>
      </dgm:t>
    </dgm:pt>
    <dgm:pt modelId="{9285CFFE-AD57-48A3-961A-34A58807C93A}" type="sibTrans" cxnId="{17452D2F-DA5C-40F7-87AF-B1F31388CE94}">
      <dgm:prSet/>
      <dgm:spPr/>
      <dgm:t>
        <a:bodyPr/>
        <a:lstStyle/>
        <a:p>
          <a:endParaRPr lang="en-US"/>
        </a:p>
      </dgm:t>
    </dgm:pt>
    <dgm:pt modelId="{7BB5F9D7-24A8-4E91-956E-197D643BFA4A}">
      <dgm:prSet/>
      <dgm:spPr/>
      <dgm:t>
        <a:bodyPr/>
        <a:lstStyle/>
        <a:p>
          <a:r>
            <a:rPr lang="en-US"/>
            <a:t>PowerShell native</a:t>
          </a:r>
        </a:p>
      </dgm:t>
    </dgm:pt>
    <dgm:pt modelId="{13A7B5D6-7940-46B4-8E42-FE225F54E562}" type="parTrans" cxnId="{48CD6655-679D-4314-8C2C-5264F3D33466}">
      <dgm:prSet/>
      <dgm:spPr/>
      <dgm:t>
        <a:bodyPr/>
        <a:lstStyle/>
        <a:p>
          <a:endParaRPr lang="en-US"/>
        </a:p>
      </dgm:t>
    </dgm:pt>
    <dgm:pt modelId="{629598B0-E314-498B-AAD8-29F24CA2444D}" type="sibTrans" cxnId="{48CD6655-679D-4314-8C2C-5264F3D33466}">
      <dgm:prSet/>
      <dgm:spPr/>
      <dgm:t>
        <a:bodyPr/>
        <a:lstStyle/>
        <a:p>
          <a:endParaRPr lang="en-US"/>
        </a:p>
      </dgm:t>
    </dgm:pt>
    <dgm:pt modelId="{09BF4F94-915E-E745-9208-07F1281CDBEF}" type="pres">
      <dgm:prSet presAssocID="{B7956B55-FF4F-4512-9C84-20EA46DBE21B}" presName="linear" presStyleCnt="0">
        <dgm:presLayoutVars>
          <dgm:animLvl val="lvl"/>
          <dgm:resizeHandles val="exact"/>
        </dgm:presLayoutVars>
      </dgm:prSet>
      <dgm:spPr/>
    </dgm:pt>
    <dgm:pt modelId="{296E9D68-459D-CA47-8D60-70D4382471FB}" type="pres">
      <dgm:prSet presAssocID="{912954E9-5D51-48D8-A79E-8FFB8BB120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A676F3-0985-6442-AE03-67ED94390B3A}" type="pres">
      <dgm:prSet presAssocID="{A1AB5744-1CA0-4B0F-B9F2-F4545149C9D2}" presName="spacer" presStyleCnt="0"/>
      <dgm:spPr/>
    </dgm:pt>
    <dgm:pt modelId="{B0EFDEDC-7202-E341-8F3D-FE61FE0557F4}" type="pres">
      <dgm:prSet presAssocID="{21E1ECB5-5C6F-4EC9-90DF-DAA9C7FAA1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F5DEAD-BE69-F44F-9988-C4EADF28CF7D}" type="pres">
      <dgm:prSet presAssocID="{06C9110B-B8A6-493B-BE6A-A26D6C706C9F}" presName="spacer" presStyleCnt="0"/>
      <dgm:spPr/>
    </dgm:pt>
    <dgm:pt modelId="{F45A738D-6E80-2941-83CE-894759CBF2B0}" type="pres">
      <dgm:prSet presAssocID="{F9E3E466-0F18-482F-8CDB-C4EB22BEFF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163226-50CF-1E4A-9A94-EB8533EC8525}" type="pres">
      <dgm:prSet presAssocID="{9285CFFE-AD57-48A3-961A-34A58807C93A}" presName="spacer" presStyleCnt="0"/>
      <dgm:spPr/>
    </dgm:pt>
    <dgm:pt modelId="{2D226F0E-2624-164A-9851-2441F4C933BD}" type="pres">
      <dgm:prSet presAssocID="{7BB5F9D7-24A8-4E91-956E-197D643BFA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08CB013-3E92-B745-9172-FAEFFFE6F471}" type="presOf" srcId="{912954E9-5D51-48D8-A79E-8FFB8BB12081}" destId="{296E9D68-459D-CA47-8D60-70D4382471FB}" srcOrd="0" destOrd="0" presId="urn:microsoft.com/office/officeart/2005/8/layout/vList2"/>
    <dgm:cxn modelId="{7A5EA32D-F67A-485D-AF99-6E5298222ECC}" srcId="{B7956B55-FF4F-4512-9C84-20EA46DBE21B}" destId="{21E1ECB5-5C6F-4EC9-90DF-DAA9C7FAA123}" srcOrd="1" destOrd="0" parTransId="{CAAAD05F-1C92-419C-96AF-A8795200CDD2}" sibTransId="{06C9110B-B8A6-493B-BE6A-A26D6C706C9F}"/>
    <dgm:cxn modelId="{17452D2F-DA5C-40F7-87AF-B1F31388CE94}" srcId="{B7956B55-FF4F-4512-9C84-20EA46DBE21B}" destId="{F9E3E466-0F18-482F-8CDB-C4EB22BEFF3D}" srcOrd="2" destOrd="0" parTransId="{4C53834D-66AE-42FE-9A8E-9AC4C276E3C0}" sibTransId="{9285CFFE-AD57-48A3-961A-34A58807C93A}"/>
    <dgm:cxn modelId="{9470243D-0357-634D-A958-689528ADF73D}" type="presOf" srcId="{F9E3E466-0F18-482F-8CDB-C4EB22BEFF3D}" destId="{F45A738D-6E80-2941-83CE-894759CBF2B0}" srcOrd="0" destOrd="0" presId="urn:microsoft.com/office/officeart/2005/8/layout/vList2"/>
    <dgm:cxn modelId="{48CD6655-679D-4314-8C2C-5264F3D33466}" srcId="{B7956B55-FF4F-4512-9C84-20EA46DBE21B}" destId="{7BB5F9D7-24A8-4E91-956E-197D643BFA4A}" srcOrd="3" destOrd="0" parTransId="{13A7B5D6-7940-46B4-8E42-FE225F54E562}" sibTransId="{629598B0-E314-498B-AAD8-29F24CA2444D}"/>
    <dgm:cxn modelId="{3AB2157D-BC45-9347-95C1-86F838230E24}" type="presOf" srcId="{B7956B55-FF4F-4512-9C84-20EA46DBE21B}" destId="{09BF4F94-915E-E745-9208-07F1281CDBEF}" srcOrd="0" destOrd="0" presId="urn:microsoft.com/office/officeart/2005/8/layout/vList2"/>
    <dgm:cxn modelId="{E11D5884-696D-5248-ADC9-6574C851D929}" type="presOf" srcId="{21E1ECB5-5C6F-4EC9-90DF-DAA9C7FAA123}" destId="{B0EFDEDC-7202-E341-8F3D-FE61FE0557F4}" srcOrd="0" destOrd="0" presId="urn:microsoft.com/office/officeart/2005/8/layout/vList2"/>
    <dgm:cxn modelId="{045FF096-D7E2-403D-AACF-E83B4DD93EB3}" srcId="{B7956B55-FF4F-4512-9C84-20EA46DBE21B}" destId="{912954E9-5D51-48D8-A79E-8FFB8BB12081}" srcOrd="0" destOrd="0" parTransId="{C2FB3A29-0710-491C-A559-6462DCC00D3E}" sibTransId="{A1AB5744-1CA0-4B0F-B9F2-F4545149C9D2}"/>
    <dgm:cxn modelId="{4E3C8BCD-CCFD-7943-891C-329687259179}" type="presOf" srcId="{7BB5F9D7-24A8-4E91-956E-197D643BFA4A}" destId="{2D226F0E-2624-164A-9851-2441F4C933BD}" srcOrd="0" destOrd="0" presId="urn:microsoft.com/office/officeart/2005/8/layout/vList2"/>
    <dgm:cxn modelId="{DC94EC71-60C4-D947-B56E-56CE54266784}" type="presParOf" srcId="{09BF4F94-915E-E745-9208-07F1281CDBEF}" destId="{296E9D68-459D-CA47-8D60-70D4382471FB}" srcOrd="0" destOrd="0" presId="urn:microsoft.com/office/officeart/2005/8/layout/vList2"/>
    <dgm:cxn modelId="{3C72F5AE-2B8F-134E-8CB8-6165E93B485B}" type="presParOf" srcId="{09BF4F94-915E-E745-9208-07F1281CDBEF}" destId="{2DA676F3-0985-6442-AE03-67ED94390B3A}" srcOrd="1" destOrd="0" presId="urn:microsoft.com/office/officeart/2005/8/layout/vList2"/>
    <dgm:cxn modelId="{51D6E797-E6D5-9B47-9DA7-D8CD08C219DC}" type="presParOf" srcId="{09BF4F94-915E-E745-9208-07F1281CDBEF}" destId="{B0EFDEDC-7202-E341-8F3D-FE61FE0557F4}" srcOrd="2" destOrd="0" presId="urn:microsoft.com/office/officeart/2005/8/layout/vList2"/>
    <dgm:cxn modelId="{93690D48-85CB-E843-A023-59EF1A491D4B}" type="presParOf" srcId="{09BF4F94-915E-E745-9208-07F1281CDBEF}" destId="{8CF5DEAD-BE69-F44F-9988-C4EADF28CF7D}" srcOrd="3" destOrd="0" presId="urn:microsoft.com/office/officeart/2005/8/layout/vList2"/>
    <dgm:cxn modelId="{4D134A94-BAEF-0549-A54B-91A2687AD254}" type="presParOf" srcId="{09BF4F94-915E-E745-9208-07F1281CDBEF}" destId="{F45A738D-6E80-2941-83CE-894759CBF2B0}" srcOrd="4" destOrd="0" presId="urn:microsoft.com/office/officeart/2005/8/layout/vList2"/>
    <dgm:cxn modelId="{30C442B5-DEF0-C34E-9943-B70717A33E2E}" type="presParOf" srcId="{09BF4F94-915E-E745-9208-07F1281CDBEF}" destId="{00163226-50CF-1E4A-9A94-EB8533EC8525}" srcOrd="5" destOrd="0" presId="urn:microsoft.com/office/officeart/2005/8/layout/vList2"/>
    <dgm:cxn modelId="{212B02E0-5007-4D41-94CA-44BE80D40AA0}" type="presParOf" srcId="{09BF4F94-915E-E745-9208-07F1281CDBEF}" destId="{2D226F0E-2624-164A-9851-2441F4C933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4D3660-C2F8-4AFF-82CD-6EA4B3B9E8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E8CA11-D4BF-40B7-B5DE-0757B93030AC}">
      <dgm:prSet/>
      <dgm:spPr/>
      <dgm:t>
        <a:bodyPr/>
        <a:lstStyle/>
        <a:p>
          <a:r>
            <a:rPr lang="en-US"/>
            <a:t>Use Docker for Mac, from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25244E85-6351-4D72-A02E-CA9293830C6B}" type="parTrans" cxnId="{8D11CBF9-D36C-4C72-82CD-9E8B7E102B3D}">
      <dgm:prSet/>
      <dgm:spPr/>
      <dgm:t>
        <a:bodyPr/>
        <a:lstStyle/>
        <a:p>
          <a:endParaRPr lang="en-US"/>
        </a:p>
      </dgm:t>
    </dgm:pt>
    <dgm:pt modelId="{0897A01E-D73E-433C-B5EA-3E571A466720}" type="sibTrans" cxnId="{8D11CBF9-D36C-4C72-82CD-9E8B7E102B3D}">
      <dgm:prSet/>
      <dgm:spPr/>
      <dgm:t>
        <a:bodyPr/>
        <a:lstStyle/>
        <a:p>
          <a:endParaRPr lang="en-US"/>
        </a:p>
      </dgm:t>
    </dgm:pt>
    <dgm:pt modelId="{2D3C3A8A-C9EF-4018-9E05-DD52B559950D}">
      <dgm:prSet/>
      <dgm:spPr/>
      <dgm:t>
        <a:bodyPr/>
        <a:lstStyle/>
        <a:p>
          <a:r>
            <a:rPr lang="en-US"/>
            <a:t>More features then just a Linux VM</a:t>
          </a:r>
        </a:p>
      </dgm:t>
    </dgm:pt>
    <dgm:pt modelId="{C1DB8E9C-0793-4E47-8914-E9F9D8A31869}" type="parTrans" cxnId="{51F1E440-FB28-4F02-90B5-991DA72365E5}">
      <dgm:prSet/>
      <dgm:spPr/>
      <dgm:t>
        <a:bodyPr/>
        <a:lstStyle/>
        <a:p>
          <a:endParaRPr lang="en-US"/>
        </a:p>
      </dgm:t>
    </dgm:pt>
    <dgm:pt modelId="{8E80B8ED-5808-47F4-A1C8-F4ADD2B0219C}" type="sibTrans" cxnId="{51F1E440-FB28-4F02-90B5-991DA72365E5}">
      <dgm:prSet/>
      <dgm:spPr/>
      <dgm:t>
        <a:bodyPr/>
        <a:lstStyle/>
        <a:p>
          <a:endParaRPr lang="en-US"/>
        </a:p>
      </dgm:t>
    </dgm:pt>
    <dgm:pt modelId="{875FB822-AD40-47C6-9F07-24B599CC3EFA}">
      <dgm:prSet/>
      <dgm:spPr/>
      <dgm:t>
        <a:bodyPr/>
        <a:lstStyle/>
        <a:p>
          <a:r>
            <a:rPr lang="en-US"/>
            <a:t>Uses "xhyve" with tiny Linux VM for Linux Containers</a:t>
          </a:r>
        </a:p>
      </dgm:t>
    </dgm:pt>
    <dgm:pt modelId="{D195DBDC-C0C8-4250-AFC6-03502854147E}" type="parTrans" cxnId="{B5431B82-C997-40CE-BF6C-8BB2035E67DB}">
      <dgm:prSet/>
      <dgm:spPr/>
      <dgm:t>
        <a:bodyPr/>
        <a:lstStyle/>
        <a:p>
          <a:endParaRPr lang="en-US"/>
        </a:p>
      </dgm:t>
    </dgm:pt>
    <dgm:pt modelId="{15ECE29A-6A37-4D8B-8783-FE21AEFC8737}" type="sibTrans" cxnId="{B5431B82-C997-40CE-BF6C-8BB2035E67DB}">
      <dgm:prSet/>
      <dgm:spPr/>
      <dgm:t>
        <a:bodyPr/>
        <a:lstStyle/>
        <a:p>
          <a:endParaRPr lang="en-US"/>
        </a:p>
      </dgm:t>
    </dgm:pt>
    <dgm:pt modelId="{AEC2C0CD-58DE-4B32-B7D2-7DE5F420FD97}">
      <dgm:prSet/>
      <dgm:spPr/>
      <dgm:t>
        <a:bodyPr/>
        <a:lstStyle/>
        <a:p>
          <a:r>
            <a:rPr lang="en-US"/>
            <a:t>Terminal/iTerm native</a:t>
          </a:r>
        </a:p>
      </dgm:t>
    </dgm:pt>
    <dgm:pt modelId="{16A79D9D-E3AE-4326-8AE2-240D80744792}" type="parTrans" cxnId="{9C9E44F8-B13E-47A3-9F4B-6183775C2FD0}">
      <dgm:prSet/>
      <dgm:spPr/>
      <dgm:t>
        <a:bodyPr/>
        <a:lstStyle/>
        <a:p>
          <a:endParaRPr lang="en-US"/>
        </a:p>
      </dgm:t>
    </dgm:pt>
    <dgm:pt modelId="{E75ECBF0-97DD-4C00-BBB7-753CD13F2751}" type="sibTrans" cxnId="{9C9E44F8-B13E-47A3-9F4B-6183775C2FD0}">
      <dgm:prSet/>
      <dgm:spPr/>
      <dgm:t>
        <a:bodyPr/>
        <a:lstStyle/>
        <a:p>
          <a:endParaRPr lang="en-US"/>
        </a:p>
      </dgm:t>
    </dgm:pt>
    <dgm:pt modelId="{B1360643-009E-4D97-ADBB-DF36A2AAFB7E}">
      <dgm:prSet/>
      <dgm:spPr/>
      <dgm:t>
        <a:bodyPr/>
        <a:lstStyle/>
        <a:p>
          <a:r>
            <a:rPr lang="en-US"/>
            <a:t>PowerShell native</a:t>
          </a:r>
        </a:p>
      </dgm:t>
    </dgm:pt>
    <dgm:pt modelId="{5AF2F4F7-5E47-4A19-81FD-E8737DEF4C7E}" type="parTrans" cxnId="{E1C63809-A98C-4F2D-AB5D-C20387820BF4}">
      <dgm:prSet/>
      <dgm:spPr/>
      <dgm:t>
        <a:bodyPr/>
        <a:lstStyle/>
        <a:p>
          <a:endParaRPr lang="en-US"/>
        </a:p>
      </dgm:t>
    </dgm:pt>
    <dgm:pt modelId="{75C48CF7-10C2-4755-A135-FC459B6BB15C}" type="sibTrans" cxnId="{E1C63809-A98C-4F2D-AB5D-C20387820BF4}">
      <dgm:prSet/>
      <dgm:spPr/>
      <dgm:t>
        <a:bodyPr/>
        <a:lstStyle/>
        <a:p>
          <a:endParaRPr lang="en-US"/>
        </a:p>
      </dgm:t>
    </dgm:pt>
    <dgm:pt modelId="{F1AE0220-C403-2148-B05E-D4ABCBE896A3}" type="pres">
      <dgm:prSet presAssocID="{6D4D3660-C2F8-4AFF-82CD-6EA4B3B9E822}" presName="linear" presStyleCnt="0">
        <dgm:presLayoutVars>
          <dgm:animLvl val="lvl"/>
          <dgm:resizeHandles val="exact"/>
        </dgm:presLayoutVars>
      </dgm:prSet>
      <dgm:spPr/>
    </dgm:pt>
    <dgm:pt modelId="{62B83913-1CAF-1B4B-BA25-C071041ADFED}" type="pres">
      <dgm:prSet presAssocID="{F9E8CA11-D4BF-40B7-B5DE-0757B93030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078EAD2-8DB9-D54E-AA0F-D8298F2E1DE6}" type="pres">
      <dgm:prSet presAssocID="{0897A01E-D73E-433C-B5EA-3E571A466720}" presName="spacer" presStyleCnt="0"/>
      <dgm:spPr/>
    </dgm:pt>
    <dgm:pt modelId="{D04BED95-6931-F342-B43C-B724795045AA}" type="pres">
      <dgm:prSet presAssocID="{2D3C3A8A-C9EF-4018-9E05-DD52B55995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CD9506B-150E-F740-833E-F246432D5D3F}" type="pres">
      <dgm:prSet presAssocID="{8E80B8ED-5808-47F4-A1C8-F4ADD2B0219C}" presName="spacer" presStyleCnt="0"/>
      <dgm:spPr/>
    </dgm:pt>
    <dgm:pt modelId="{381F4866-08CC-B44F-A4CC-86D8D040787F}" type="pres">
      <dgm:prSet presAssocID="{875FB822-AD40-47C6-9F07-24B599CC3E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FBDB5F-B749-A547-AE79-4C8DC53251E2}" type="pres">
      <dgm:prSet presAssocID="{15ECE29A-6A37-4D8B-8783-FE21AEFC8737}" presName="spacer" presStyleCnt="0"/>
      <dgm:spPr/>
    </dgm:pt>
    <dgm:pt modelId="{B38458E9-225F-1C44-BBB5-E449C4B5DEEB}" type="pres">
      <dgm:prSet presAssocID="{AEC2C0CD-58DE-4B32-B7D2-7DE5F420FD9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7F2950-F3C2-124D-851D-FB36A07328A3}" type="pres">
      <dgm:prSet presAssocID="{E75ECBF0-97DD-4C00-BBB7-753CD13F2751}" presName="spacer" presStyleCnt="0"/>
      <dgm:spPr/>
    </dgm:pt>
    <dgm:pt modelId="{BF323547-4A33-0B44-AF58-61CEBB7235B4}" type="pres">
      <dgm:prSet presAssocID="{B1360643-009E-4D97-ADBB-DF36A2AAFB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1C63809-A98C-4F2D-AB5D-C20387820BF4}" srcId="{6D4D3660-C2F8-4AFF-82CD-6EA4B3B9E822}" destId="{B1360643-009E-4D97-ADBB-DF36A2AAFB7E}" srcOrd="4" destOrd="0" parTransId="{5AF2F4F7-5E47-4A19-81FD-E8737DEF4C7E}" sibTransId="{75C48CF7-10C2-4755-A135-FC459B6BB15C}"/>
    <dgm:cxn modelId="{5177C521-4C97-B645-8C36-C16A314B5B69}" type="presOf" srcId="{875FB822-AD40-47C6-9F07-24B599CC3EFA}" destId="{381F4866-08CC-B44F-A4CC-86D8D040787F}" srcOrd="0" destOrd="0" presId="urn:microsoft.com/office/officeart/2005/8/layout/vList2"/>
    <dgm:cxn modelId="{51F1E440-FB28-4F02-90B5-991DA72365E5}" srcId="{6D4D3660-C2F8-4AFF-82CD-6EA4B3B9E822}" destId="{2D3C3A8A-C9EF-4018-9E05-DD52B559950D}" srcOrd="1" destOrd="0" parTransId="{C1DB8E9C-0793-4E47-8914-E9F9D8A31869}" sibTransId="{8E80B8ED-5808-47F4-A1C8-F4ADD2B0219C}"/>
    <dgm:cxn modelId="{50D79847-7416-4641-AEF5-D6CFE109A591}" type="presOf" srcId="{2D3C3A8A-C9EF-4018-9E05-DD52B559950D}" destId="{D04BED95-6931-F342-B43C-B724795045AA}" srcOrd="0" destOrd="0" presId="urn:microsoft.com/office/officeart/2005/8/layout/vList2"/>
    <dgm:cxn modelId="{B5431B82-C997-40CE-BF6C-8BB2035E67DB}" srcId="{6D4D3660-C2F8-4AFF-82CD-6EA4B3B9E822}" destId="{875FB822-AD40-47C6-9F07-24B599CC3EFA}" srcOrd="2" destOrd="0" parTransId="{D195DBDC-C0C8-4250-AFC6-03502854147E}" sibTransId="{15ECE29A-6A37-4D8B-8783-FE21AEFC8737}"/>
    <dgm:cxn modelId="{713FF59B-4BC2-2A40-8948-90F040DF7C1E}" type="presOf" srcId="{F9E8CA11-D4BF-40B7-B5DE-0757B93030AC}" destId="{62B83913-1CAF-1B4B-BA25-C071041ADFED}" srcOrd="0" destOrd="0" presId="urn:microsoft.com/office/officeart/2005/8/layout/vList2"/>
    <dgm:cxn modelId="{CD8B4EBC-90F0-6F46-A86B-A97F3216F225}" type="presOf" srcId="{6D4D3660-C2F8-4AFF-82CD-6EA4B3B9E822}" destId="{F1AE0220-C403-2148-B05E-D4ABCBE896A3}" srcOrd="0" destOrd="0" presId="urn:microsoft.com/office/officeart/2005/8/layout/vList2"/>
    <dgm:cxn modelId="{D06E49EB-697A-6A48-9636-04E623FBDEDB}" type="presOf" srcId="{AEC2C0CD-58DE-4B32-B7D2-7DE5F420FD97}" destId="{B38458E9-225F-1C44-BBB5-E449C4B5DEEB}" srcOrd="0" destOrd="0" presId="urn:microsoft.com/office/officeart/2005/8/layout/vList2"/>
    <dgm:cxn modelId="{9C9E44F8-B13E-47A3-9F4B-6183775C2FD0}" srcId="{6D4D3660-C2F8-4AFF-82CD-6EA4B3B9E822}" destId="{AEC2C0CD-58DE-4B32-B7D2-7DE5F420FD97}" srcOrd="3" destOrd="0" parTransId="{16A79D9D-E3AE-4326-8AE2-240D80744792}" sibTransId="{E75ECBF0-97DD-4C00-BBB7-753CD13F2751}"/>
    <dgm:cxn modelId="{8D11CBF9-D36C-4C72-82CD-9E8B7E102B3D}" srcId="{6D4D3660-C2F8-4AFF-82CD-6EA4B3B9E822}" destId="{F9E8CA11-D4BF-40B7-B5DE-0757B93030AC}" srcOrd="0" destOrd="0" parTransId="{25244E85-6351-4D72-A02E-CA9293830C6B}" sibTransId="{0897A01E-D73E-433C-B5EA-3E571A466720}"/>
    <dgm:cxn modelId="{A8E74EFE-3DF9-A24F-B8B3-2F4072FD8C83}" type="presOf" srcId="{B1360643-009E-4D97-ADBB-DF36A2AAFB7E}" destId="{BF323547-4A33-0B44-AF58-61CEBB7235B4}" srcOrd="0" destOrd="0" presId="urn:microsoft.com/office/officeart/2005/8/layout/vList2"/>
    <dgm:cxn modelId="{4D93FFD8-F23C-AB4B-B48C-76664FF432E0}" type="presParOf" srcId="{F1AE0220-C403-2148-B05E-D4ABCBE896A3}" destId="{62B83913-1CAF-1B4B-BA25-C071041ADFED}" srcOrd="0" destOrd="0" presId="urn:microsoft.com/office/officeart/2005/8/layout/vList2"/>
    <dgm:cxn modelId="{1514B582-4EE7-F943-94F6-D771417E9374}" type="presParOf" srcId="{F1AE0220-C403-2148-B05E-D4ABCBE896A3}" destId="{4078EAD2-8DB9-D54E-AA0F-D8298F2E1DE6}" srcOrd="1" destOrd="0" presId="urn:microsoft.com/office/officeart/2005/8/layout/vList2"/>
    <dgm:cxn modelId="{04C33B46-ABBA-C44B-A04F-9FDCF0D2AAF1}" type="presParOf" srcId="{F1AE0220-C403-2148-B05E-D4ABCBE896A3}" destId="{D04BED95-6931-F342-B43C-B724795045AA}" srcOrd="2" destOrd="0" presId="urn:microsoft.com/office/officeart/2005/8/layout/vList2"/>
    <dgm:cxn modelId="{B7B504A9-791E-C842-9361-75E2CBA37367}" type="presParOf" srcId="{F1AE0220-C403-2148-B05E-D4ABCBE896A3}" destId="{4CD9506B-150E-F740-833E-F246432D5D3F}" srcOrd="3" destOrd="0" presId="urn:microsoft.com/office/officeart/2005/8/layout/vList2"/>
    <dgm:cxn modelId="{FAD9B9E7-25FE-1B4C-87D4-49ED88121339}" type="presParOf" srcId="{F1AE0220-C403-2148-B05E-D4ABCBE896A3}" destId="{381F4866-08CC-B44F-A4CC-86D8D040787F}" srcOrd="4" destOrd="0" presId="urn:microsoft.com/office/officeart/2005/8/layout/vList2"/>
    <dgm:cxn modelId="{558C41A2-C43A-BB46-8E4D-12B3FFB029F6}" type="presParOf" srcId="{F1AE0220-C403-2148-B05E-D4ABCBE896A3}" destId="{E2FBDB5F-B749-A547-AE79-4C8DC53251E2}" srcOrd="5" destOrd="0" presId="urn:microsoft.com/office/officeart/2005/8/layout/vList2"/>
    <dgm:cxn modelId="{D5C35CEE-AA83-A241-A3FD-2C9AB462A446}" type="presParOf" srcId="{F1AE0220-C403-2148-B05E-D4ABCBE896A3}" destId="{B38458E9-225F-1C44-BBB5-E449C4B5DEEB}" srcOrd="6" destOrd="0" presId="urn:microsoft.com/office/officeart/2005/8/layout/vList2"/>
    <dgm:cxn modelId="{7030FCD7-EE81-DD4E-ADB6-4B144964F9BD}" type="presParOf" srcId="{F1AE0220-C403-2148-B05E-D4ABCBE896A3}" destId="{467F2950-F3C2-124D-851D-FB36A07328A3}" srcOrd="7" destOrd="0" presId="urn:microsoft.com/office/officeart/2005/8/layout/vList2"/>
    <dgm:cxn modelId="{501BED23-263E-4741-9E5D-F28864A04865}" type="presParOf" srcId="{F1AE0220-C403-2148-B05E-D4ABCBE896A3}" destId="{BF323547-4A33-0B44-AF58-61CEBB7235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A28048-6661-4AFD-B864-F0DC42F409C0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77ACED-FFEC-4EC5-BA68-6FDABB5A6A36}">
      <dgm:prSet/>
      <dgm:spPr/>
      <dgm:t>
        <a:bodyPr/>
        <a:lstStyle/>
        <a:p>
          <a:r>
            <a:rPr lang="en-US"/>
            <a:t>Use Docker Toolbox, not as fancy as Docker for Windows</a:t>
          </a:r>
        </a:p>
      </dgm:t>
    </dgm:pt>
    <dgm:pt modelId="{B8E82A22-27D6-4296-B452-B4440ADE8D28}" type="parTrans" cxnId="{30DFE99C-7EB9-40AE-94B4-78EC0CADE0CC}">
      <dgm:prSet/>
      <dgm:spPr/>
      <dgm:t>
        <a:bodyPr/>
        <a:lstStyle/>
        <a:p>
          <a:endParaRPr lang="en-US"/>
        </a:p>
      </dgm:t>
    </dgm:pt>
    <dgm:pt modelId="{2F78343B-B632-4604-B9F6-8033257B9C98}" type="sibTrans" cxnId="{30DFE99C-7EB9-40AE-94B4-78EC0CADE0CC}">
      <dgm:prSet/>
      <dgm:spPr/>
      <dgm:t>
        <a:bodyPr/>
        <a:lstStyle/>
        <a:p>
          <a:endParaRPr lang="en-US"/>
        </a:p>
      </dgm:t>
    </dgm:pt>
    <dgm:pt modelId="{52ED01EF-CF0E-4326-8103-5CBA6D366973}">
      <dgm:prSet/>
      <dgm:spPr/>
      <dgm:t>
        <a:bodyPr/>
        <a:lstStyle/>
        <a:p>
          <a:r>
            <a:rPr lang="en-US"/>
            <a:t>Like others, download at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09C80476-7E93-4BE0-9EF7-907483C1D8B7}" type="parTrans" cxnId="{C340654C-DCA3-4214-8539-4F4780E26016}">
      <dgm:prSet/>
      <dgm:spPr/>
      <dgm:t>
        <a:bodyPr/>
        <a:lstStyle/>
        <a:p>
          <a:endParaRPr lang="en-US"/>
        </a:p>
      </dgm:t>
    </dgm:pt>
    <dgm:pt modelId="{D136419D-9B3D-4696-82DB-619230EB0BD2}" type="sibTrans" cxnId="{C340654C-DCA3-4214-8539-4F4780E26016}">
      <dgm:prSet/>
      <dgm:spPr/>
      <dgm:t>
        <a:bodyPr/>
        <a:lstStyle/>
        <a:p>
          <a:endParaRPr lang="en-US"/>
        </a:p>
      </dgm:t>
    </dgm:pt>
    <dgm:pt modelId="{D5DF406B-85A2-4B89-B686-7076CB91F13F}">
      <dgm:prSet/>
      <dgm:spPr/>
      <dgm:t>
        <a:bodyPr/>
        <a:lstStyle/>
        <a:p>
          <a:r>
            <a:rPr lang="en-US"/>
            <a:t>Runs a tiny Linux VM in VirtualBox via docker-machine</a:t>
          </a:r>
        </a:p>
      </dgm:t>
    </dgm:pt>
    <dgm:pt modelId="{D4F07614-0C0B-4FA4-9FF9-B72D8CA3104F}" type="parTrans" cxnId="{0E054E54-2286-4DBE-9739-60F6DC91F80A}">
      <dgm:prSet/>
      <dgm:spPr/>
      <dgm:t>
        <a:bodyPr/>
        <a:lstStyle/>
        <a:p>
          <a:endParaRPr lang="en-US"/>
        </a:p>
      </dgm:t>
    </dgm:pt>
    <dgm:pt modelId="{C457E50E-1258-44C9-A812-992186926344}" type="sibTrans" cxnId="{0E054E54-2286-4DBE-9739-60F6DC91F80A}">
      <dgm:prSet/>
      <dgm:spPr/>
      <dgm:t>
        <a:bodyPr/>
        <a:lstStyle/>
        <a:p>
          <a:endParaRPr lang="en-US"/>
        </a:p>
      </dgm:t>
    </dgm:pt>
    <dgm:pt modelId="{AF6E120B-A7E1-4D52-8DBD-A80D70EF773D}">
      <dgm:prSet/>
      <dgm:spPr/>
      <dgm:t>
        <a:bodyPr/>
        <a:lstStyle/>
        <a:p>
          <a:r>
            <a:rPr lang="en-US"/>
            <a:t>Uses a bash shell to make it more like Linux/Mac options</a:t>
          </a:r>
        </a:p>
      </dgm:t>
    </dgm:pt>
    <dgm:pt modelId="{BE31622B-F4AD-46EF-8E6F-0A8399A3D42F}" type="parTrans" cxnId="{339D26A3-EE76-4367-90EA-DFD2B5AB4B85}">
      <dgm:prSet/>
      <dgm:spPr/>
      <dgm:t>
        <a:bodyPr/>
        <a:lstStyle/>
        <a:p>
          <a:endParaRPr lang="en-US"/>
        </a:p>
      </dgm:t>
    </dgm:pt>
    <dgm:pt modelId="{26BA9241-1D93-4F1A-825F-72D5CCBA43F7}" type="sibTrans" cxnId="{339D26A3-EE76-4367-90EA-DFD2B5AB4B85}">
      <dgm:prSet/>
      <dgm:spPr/>
      <dgm:t>
        <a:bodyPr/>
        <a:lstStyle/>
        <a:p>
          <a:endParaRPr lang="en-US"/>
        </a:p>
      </dgm:t>
    </dgm:pt>
    <dgm:pt modelId="{93C20BC8-566A-4EEF-B1EC-313931E9AE30}">
      <dgm:prSet/>
      <dgm:spPr/>
      <dgm:t>
        <a:bodyPr/>
        <a:lstStyle/>
        <a:p>
          <a:r>
            <a:rPr lang="en-US"/>
            <a:t>Does </a:t>
          </a:r>
          <a:r>
            <a:rPr lang="en-US" b="1"/>
            <a:t>not </a:t>
          </a:r>
          <a:r>
            <a:rPr lang="en-US"/>
            <a:t>support Windows Containers</a:t>
          </a:r>
        </a:p>
      </dgm:t>
    </dgm:pt>
    <dgm:pt modelId="{01AB1EB4-3B53-43DC-B69C-361073DE59A6}" type="parTrans" cxnId="{879E2C1B-E5A6-4994-932B-11AFFA3C1C60}">
      <dgm:prSet/>
      <dgm:spPr/>
      <dgm:t>
        <a:bodyPr/>
        <a:lstStyle/>
        <a:p>
          <a:endParaRPr lang="en-US"/>
        </a:p>
      </dgm:t>
    </dgm:pt>
    <dgm:pt modelId="{8C113E84-28B3-44C1-83B7-A76F6D9E1899}" type="sibTrans" cxnId="{879E2C1B-E5A6-4994-932B-11AFFA3C1C60}">
      <dgm:prSet/>
      <dgm:spPr/>
      <dgm:t>
        <a:bodyPr/>
        <a:lstStyle/>
        <a:p>
          <a:endParaRPr lang="en-US"/>
        </a:p>
      </dgm:t>
    </dgm:pt>
    <dgm:pt modelId="{387DB544-70D3-4EBE-971C-658D5C137ADA}">
      <dgm:prSet/>
      <dgm:spPr/>
      <dgm:t>
        <a:bodyPr/>
        <a:lstStyle/>
        <a:p>
          <a:r>
            <a:rPr lang="en-US"/>
            <a:t>Must put all your code in C:\Users\&lt;your-username&gt;</a:t>
          </a:r>
        </a:p>
      </dgm:t>
    </dgm:pt>
    <dgm:pt modelId="{4FA04715-0A5F-4B70-82E1-27E51B9BDE03}" type="parTrans" cxnId="{540B3EC7-31A8-4DB3-A1CA-49C750185C4A}">
      <dgm:prSet/>
      <dgm:spPr/>
      <dgm:t>
        <a:bodyPr/>
        <a:lstStyle/>
        <a:p>
          <a:endParaRPr lang="en-US"/>
        </a:p>
      </dgm:t>
    </dgm:pt>
    <dgm:pt modelId="{08A33797-35D4-475D-9496-4C31B23567AF}" type="sibTrans" cxnId="{540B3EC7-31A8-4DB3-A1CA-49C750185C4A}">
      <dgm:prSet/>
      <dgm:spPr/>
      <dgm:t>
        <a:bodyPr/>
        <a:lstStyle/>
        <a:p>
          <a:endParaRPr lang="en-US"/>
        </a:p>
      </dgm:t>
    </dgm:pt>
    <dgm:pt modelId="{1557CB43-65C9-7645-A6AE-44CED55C9990}" type="pres">
      <dgm:prSet presAssocID="{46A28048-6661-4AFD-B864-F0DC42F409C0}" presName="linear" presStyleCnt="0">
        <dgm:presLayoutVars>
          <dgm:animLvl val="lvl"/>
          <dgm:resizeHandles val="exact"/>
        </dgm:presLayoutVars>
      </dgm:prSet>
      <dgm:spPr/>
    </dgm:pt>
    <dgm:pt modelId="{6DD9BFE7-9AB2-9F4A-AE36-7F9F8BD1597F}" type="pres">
      <dgm:prSet presAssocID="{0377ACED-FFEC-4EC5-BA68-6FDABB5A6A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5B4E5C-F00B-EA45-B9BE-CF05090D24DE}" type="pres">
      <dgm:prSet presAssocID="{2F78343B-B632-4604-B9F6-8033257B9C98}" presName="spacer" presStyleCnt="0"/>
      <dgm:spPr/>
    </dgm:pt>
    <dgm:pt modelId="{D3D2E92A-298E-1745-8331-1F4DD3C058D2}" type="pres">
      <dgm:prSet presAssocID="{52ED01EF-CF0E-4326-8103-5CBA6D3669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5C5D5D9-1C54-8248-BE8C-99FDBEDBACC9}" type="pres">
      <dgm:prSet presAssocID="{D136419D-9B3D-4696-82DB-619230EB0BD2}" presName="spacer" presStyleCnt="0"/>
      <dgm:spPr/>
    </dgm:pt>
    <dgm:pt modelId="{849E1F93-A73D-294E-A917-3C4AF4938A75}" type="pres">
      <dgm:prSet presAssocID="{D5DF406B-85A2-4B89-B686-7076CB91F13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94001FE-1364-B249-BB53-E62D9421BF15}" type="pres">
      <dgm:prSet presAssocID="{C457E50E-1258-44C9-A812-992186926344}" presName="spacer" presStyleCnt="0"/>
      <dgm:spPr/>
    </dgm:pt>
    <dgm:pt modelId="{FCB491D6-8E05-484C-BC51-C21EDC29ACD5}" type="pres">
      <dgm:prSet presAssocID="{AF6E120B-A7E1-4D52-8DBD-A80D70EF773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254C92C-637B-EA4B-AA90-3F43844CE607}" type="pres">
      <dgm:prSet presAssocID="{26BA9241-1D93-4F1A-825F-72D5CCBA43F7}" presName="spacer" presStyleCnt="0"/>
      <dgm:spPr/>
    </dgm:pt>
    <dgm:pt modelId="{DD7D2AAB-7AAD-5249-8FB8-6C9F92015FE0}" type="pres">
      <dgm:prSet presAssocID="{93C20BC8-566A-4EEF-B1EC-313931E9AE3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6F9C048-5DC0-8948-A3C7-63207D435A47}" type="pres">
      <dgm:prSet presAssocID="{8C113E84-28B3-44C1-83B7-A76F6D9E1899}" presName="spacer" presStyleCnt="0"/>
      <dgm:spPr/>
    </dgm:pt>
    <dgm:pt modelId="{02993033-CA75-274A-B04E-89264FD73406}" type="pres">
      <dgm:prSet presAssocID="{387DB544-70D3-4EBE-971C-658D5C137AD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79E2C1B-E5A6-4994-932B-11AFFA3C1C60}" srcId="{46A28048-6661-4AFD-B864-F0DC42F409C0}" destId="{93C20BC8-566A-4EEF-B1EC-313931E9AE30}" srcOrd="4" destOrd="0" parTransId="{01AB1EB4-3B53-43DC-B69C-361073DE59A6}" sibTransId="{8C113E84-28B3-44C1-83B7-A76F6D9E1899}"/>
    <dgm:cxn modelId="{C340654C-DCA3-4214-8539-4F4780E26016}" srcId="{46A28048-6661-4AFD-B864-F0DC42F409C0}" destId="{52ED01EF-CF0E-4326-8103-5CBA6D366973}" srcOrd="1" destOrd="0" parTransId="{09C80476-7E93-4BE0-9EF7-907483C1D8B7}" sibTransId="{D136419D-9B3D-4696-82DB-619230EB0BD2}"/>
    <dgm:cxn modelId="{0E054E54-2286-4DBE-9739-60F6DC91F80A}" srcId="{46A28048-6661-4AFD-B864-F0DC42F409C0}" destId="{D5DF406B-85A2-4B89-B686-7076CB91F13F}" srcOrd="2" destOrd="0" parTransId="{D4F07614-0C0B-4FA4-9FF9-B72D8CA3104F}" sibTransId="{C457E50E-1258-44C9-A812-992186926344}"/>
    <dgm:cxn modelId="{24606766-7125-EE4F-99D3-06EFF089BD0C}" type="presOf" srcId="{93C20BC8-566A-4EEF-B1EC-313931E9AE30}" destId="{DD7D2AAB-7AAD-5249-8FB8-6C9F92015FE0}" srcOrd="0" destOrd="0" presId="urn:microsoft.com/office/officeart/2005/8/layout/vList2"/>
    <dgm:cxn modelId="{965BA780-7717-014B-AFA2-1C90ED59EFED}" type="presOf" srcId="{46A28048-6661-4AFD-B864-F0DC42F409C0}" destId="{1557CB43-65C9-7645-A6AE-44CED55C9990}" srcOrd="0" destOrd="0" presId="urn:microsoft.com/office/officeart/2005/8/layout/vList2"/>
    <dgm:cxn modelId="{ED2B5D8E-629C-E543-B761-0FCB5834CDAF}" type="presOf" srcId="{387DB544-70D3-4EBE-971C-658D5C137ADA}" destId="{02993033-CA75-274A-B04E-89264FD73406}" srcOrd="0" destOrd="0" presId="urn:microsoft.com/office/officeart/2005/8/layout/vList2"/>
    <dgm:cxn modelId="{8C1E8F8F-ACB6-8845-9356-C8F67BF6BE0C}" type="presOf" srcId="{AF6E120B-A7E1-4D52-8DBD-A80D70EF773D}" destId="{FCB491D6-8E05-484C-BC51-C21EDC29ACD5}" srcOrd="0" destOrd="0" presId="urn:microsoft.com/office/officeart/2005/8/layout/vList2"/>
    <dgm:cxn modelId="{00C0DD92-307B-CC42-AF23-BBB7786E3686}" type="presOf" srcId="{52ED01EF-CF0E-4326-8103-5CBA6D366973}" destId="{D3D2E92A-298E-1745-8331-1F4DD3C058D2}" srcOrd="0" destOrd="0" presId="urn:microsoft.com/office/officeart/2005/8/layout/vList2"/>
    <dgm:cxn modelId="{30DFE99C-7EB9-40AE-94B4-78EC0CADE0CC}" srcId="{46A28048-6661-4AFD-B864-F0DC42F409C0}" destId="{0377ACED-FFEC-4EC5-BA68-6FDABB5A6A36}" srcOrd="0" destOrd="0" parTransId="{B8E82A22-27D6-4296-B452-B4440ADE8D28}" sibTransId="{2F78343B-B632-4604-B9F6-8033257B9C98}"/>
    <dgm:cxn modelId="{339D26A3-EE76-4367-90EA-DFD2B5AB4B85}" srcId="{46A28048-6661-4AFD-B864-F0DC42F409C0}" destId="{AF6E120B-A7E1-4D52-8DBD-A80D70EF773D}" srcOrd="3" destOrd="0" parTransId="{BE31622B-F4AD-46EF-8E6F-0A8399A3D42F}" sibTransId="{26BA9241-1D93-4F1A-825F-72D5CCBA43F7}"/>
    <dgm:cxn modelId="{791E1DB7-70EF-BC4B-8B4A-385E537C52AA}" type="presOf" srcId="{0377ACED-FFEC-4EC5-BA68-6FDABB5A6A36}" destId="{6DD9BFE7-9AB2-9F4A-AE36-7F9F8BD1597F}" srcOrd="0" destOrd="0" presId="urn:microsoft.com/office/officeart/2005/8/layout/vList2"/>
    <dgm:cxn modelId="{540B3EC7-31A8-4DB3-A1CA-49C750185C4A}" srcId="{46A28048-6661-4AFD-B864-F0DC42F409C0}" destId="{387DB544-70D3-4EBE-971C-658D5C137ADA}" srcOrd="5" destOrd="0" parTransId="{4FA04715-0A5F-4B70-82E1-27E51B9BDE03}" sibTransId="{08A33797-35D4-475D-9496-4C31B23567AF}"/>
    <dgm:cxn modelId="{11B395E3-29D3-3243-AE6E-4AD82277E75F}" type="presOf" srcId="{D5DF406B-85A2-4B89-B686-7076CB91F13F}" destId="{849E1F93-A73D-294E-A917-3C4AF4938A75}" srcOrd="0" destOrd="0" presId="urn:microsoft.com/office/officeart/2005/8/layout/vList2"/>
    <dgm:cxn modelId="{5267F550-0278-F54B-BB75-BDC4606BE7EF}" type="presParOf" srcId="{1557CB43-65C9-7645-A6AE-44CED55C9990}" destId="{6DD9BFE7-9AB2-9F4A-AE36-7F9F8BD1597F}" srcOrd="0" destOrd="0" presId="urn:microsoft.com/office/officeart/2005/8/layout/vList2"/>
    <dgm:cxn modelId="{EA97771B-9C0D-4A47-A439-811C0F8980B9}" type="presParOf" srcId="{1557CB43-65C9-7645-A6AE-44CED55C9990}" destId="{E15B4E5C-F00B-EA45-B9BE-CF05090D24DE}" srcOrd="1" destOrd="0" presId="urn:microsoft.com/office/officeart/2005/8/layout/vList2"/>
    <dgm:cxn modelId="{8D0618E7-E26D-F048-84B4-7E5C0E3CBFA7}" type="presParOf" srcId="{1557CB43-65C9-7645-A6AE-44CED55C9990}" destId="{D3D2E92A-298E-1745-8331-1F4DD3C058D2}" srcOrd="2" destOrd="0" presId="urn:microsoft.com/office/officeart/2005/8/layout/vList2"/>
    <dgm:cxn modelId="{955FBCD3-1C78-6F49-9087-5B53DEA889CA}" type="presParOf" srcId="{1557CB43-65C9-7645-A6AE-44CED55C9990}" destId="{65C5D5D9-1C54-8248-BE8C-99FDBEDBACC9}" srcOrd="3" destOrd="0" presId="urn:microsoft.com/office/officeart/2005/8/layout/vList2"/>
    <dgm:cxn modelId="{A9C03ECC-AF48-AF4A-9C79-0E0E995DE8B4}" type="presParOf" srcId="{1557CB43-65C9-7645-A6AE-44CED55C9990}" destId="{849E1F93-A73D-294E-A917-3C4AF4938A75}" srcOrd="4" destOrd="0" presId="urn:microsoft.com/office/officeart/2005/8/layout/vList2"/>
    <dgm:cxn modelId="{23B8FF71-2D1B-AA4E-A2E2-52D8F2623649}" type="presParOf" srcId="{1557CB43-65C9-7645-A6AE-44CED55C9990}" destId="{294001FE-1364-B249-BB53-E62D9421BF15}" srcOrd="5" destOrd="0" presId="urn:microsoft.com/office/officeart/2005/8/layout/vList2"/>
    <dgm:cxn modelId="{D7D2F5C2-7614-F44C-AE56-42F2A5CC5952}" type="presParOf" srcId="{1557CB43-65C9-7645-A6AE-44CED55C9990}" destId="{FCB491D6-8E05-484C-BC51-C21EDC29ACD5}" srcOrd="6" destOrd="0" presId="urn:microsoft.com/office/officeart/2005/8/layout/vList2"/>
    <dgm:cxn modelId="{78C48740-1FB5-684D-A62E-A35BFD8E2BC6}" type="presParOf" srcId="{1557CB43-65C9-7645-A6AE-44CED55C9990}" destId="{8254C92C-637B-EA4B-AA90-3F43844CE607}" srcOrd="7" destOrd="0" presId="urn:microsoft.com/office/officeart/2005/8/layout/vList2"/>
    <dgm:cxn modelId="{EEAC0598-F7C6-DF4E-A3E5-DFB4A068C2F3}" type="presParOf" srcId="{1557CB43-65C9-7645-A6AE-44CED55C9990}" destId="{DD7D2AAB-7AAD-5249-8FB8-6C9F92015FE0}" srcOrd="8" destOrd="0" presId="urn:microsoft.com/office/officeart/2005/8/layout/vList2"/>
    <dgm:cxn modelId="{12A47C64-CF6D-0740-BF8A-13A0004DFAB6}" type="presParOf" srcId="{1557CB43-65C9-7645-A6AE-44CED55C9990}" destId="{86F9C048-5DC0-8948-A3C7-63207D435A47}" srcOrd="9" destOrd="0" presId="urn:microsoft.com/office/officeart/2005/8/layout/vList2"/>
    <dgm:cxn modelId="{EBDC59E3-DE64-C747-8047-B8D2A718BCD7}" type="presParOf" srcId="{1557CB43-65C9-7645-A6AE-44CED55C9990}" destId="{02993033-CA75-274A-B04E-89264FD7340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2685DD-0EE1-4E0D-8F42-153D447538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F3DBDC-40B2-4EC4-B814-BE6BF4D796BC}">
      <dgm:prSet/>
      <dgm:spPr/>
      <dgm:t>
        <a:bodyPr/>
        <a:lstStyle/>
        <a:p>
          <a:r>
            <a:rPr lang="en-US"/>
            <a:t>Windows Server 2016 supports native Windows Containers</a:t>
          </a:r>
        </a:p>
      </dgm:t>
    </dgm:pt>
    <dgm:pt modelId="{7031B599-706F-40E4-B9BD-2F3CB17EFF0E}" type="parTrans" cxnId="{4E341C00-1FA9-48BC-8C8E-03BE7D77306A}">
      <dgm:prSet/>
      <dgm:spPr/>
      <dgm:t>
        <a:bodyPr/>
        <a:lstStyle/>
        <a:p>
          <a:endParaRPr lang="en-US"/>
        </a:p>
      </dgm:t>
    </dgm:pt>
    <dgm:pt modelId="{34B7666B-EA07-449C-8AB9-AF6F3CF1F000}" type="sibTrans" cxnId="{4E341C00-1FA9-48BC-8C8E-03BE7D77306A}">
      <dgm:prSet/>
      <dgm:spPr/>
      <dgm:t>
        <a:bodyPr/>
        <a:lstStyle/>
        <a:p>
          <a:endParaRPr lang="en-US"/>
        </a:p>
      </dgm:t>
    </dgm:pt>
    <dgm:pt modelId="{27A0EA92-CF07-4056-B359-7D16C63C546F}">
      <dgm:prSet/>
      <dgm:spPr/>
      <dgm:t>
        <a:bodyPr/>
        <a:lstStyle/>
        <a:p>
          <a:r>
            <a:rPr lang="en-US"/>
            <a:t>”Docker for Windows” runs on Win 2016 but not required</a:t>
          </a:r>
        </a:p>
      </dgm:t>
    </dgm:pt>
    <dgm:pt modelId="{4BACD45F-F975-4BA3-BBB9-186116FDFD62}" type="parTrans" cxnId="{305FDB83-73AF-4526-8C9D-B02EDC41B845}">
      <dgm:prSet/>
      <dgm:spPr/>
      <dgm:t>
        <a:bodyPr/>
        <a:lstStyle/>
        <a:p>
          <a:endParaRPr lang="en-US"/>
        </a:p>
      </dgm:t>
    </dgm:pt>
    <dgm:pt modelId="{D1BFE96B-826E-434A-A870-FE795F397E67}" type="sibTrans" cxnId="{305FDB83-73AF-4526-8C9D-B02EDC41B845}">
      <dgm:prSet/>
      <dgm:spPr/>
      <dgm:t>
        <a:bodyPr/>
        <a:lstStyle/>
        <a:p>
          <a:endParaRPr lang="en-US"/>
        </a:p>
      </dgm:t>
    </dgm:pt>
    <dgm:pt modelId="{6EA090B4-9371-434B-8C76-4F2C2F3248FB}">
      <dgm:prSet/>
      <dgm:spPr/>
      <dgm:t>
        <a:bodyPr/>
        <a:lstStyle/>
        <a:p>
          <a:r>
            <a:rPr lang="en-US"/>
            <a:t>Only do this for when you run Win 2016 locally for dev/test. NOT for  prod</a:t>
          </a:r>
        </a:p>
      </dgm:t>
    </dgm:pt>
    <dgm:pt modelId="{380C3DB0-EA01-4296-B628-B2548C2B4107}" type="parTrans" cxnId="{416CADB1-45E3-41C6-ACBD-FCF549A0AEEF}">
      <dgm:prSet/>
      <dgm:spPr/>
      <dgm:t>
        <a:bodyPr/>
        <a:lstStyle/>
        <a:p>
          <a:endParaRPr lang="en-US"/>
        </a:p>
      </dgm:t>
    </dgm:pt>
    <dgm:pt modelId="{828A2625-3B51-4B00-98AD-360988B23EC1}" type="sibTrans" cxnId="{416CADB1-45E3-41C6-ACBD-FCF549A0AEEF}">
      <dgm:prSet/>
      <dgm:spPr/>
      <dgm:t>
        <a:bodyPr/>
        <a:lstStyle/>
        <a:p>
          <a:endParaRPr lang="en-US"/>
        </a:p>
      </dgm:t>
    </dgm:pt>
    <dgm:pt modelId="{CE2E4058-9F0B-4D51-A3DE-03599B228553}">
      <dgm:prSet/>
      <dgm:spPr/>
      <dgm:t>
        <a:bodyPr/>
        <a:lstStyle/>
        <a:p>
          <a:r>
            <a:rPr lang="en-US"/>
            <a:t>No options for previous Windows Server versions</a:t>
          </a:r>
        </a:p>
      </dgm:t>
    </dgm:pt>
    <dgm:pt modelId="{D273D0DD-841E-4A41-A577-CDCD7F601265}" type="parTrans" cxnId="{58B22BBE-91D9-4808-9CAE-62FA5AE208BD}">
      <dgm:prSet/>
      <dgm:spPr/>
      <dgm:t>
        <a:bodyPr/>
        <a:lstStyle/>
        <a:p>
          <a:endParaRPr lang="en-US"/>
        </a:p>
      </dgm:t>
    </dgm:pt>
    <dgm:pt modelId="{38716A6C-2E6B-44CC-B5BE-95C218F143B1}" type="sibTrans" cxnId="{58B22BBE-91D9-4808-9CAE-62FA5AE208BD}">
      <dgm:prSet/>
      <dgm:spPr/>
      <dgm:t>
        <a:bodyPr/>
        <a:lstStyle/>
        <a:p>
          <a:endParaRPr lang="en-US"/>
        </a:p>
      </dgm:t>
    </dgm:pt>
    <dgm:pt modelId="{B7F55CBE-7773-4A78-91AD-134705509D28}">
      <dgm:prSet/>
      <dgm:spPr/>
      <dgm:t>
        <a:bodyPr/>
        <a:lstStyle/>
        <a:p>
          <a:r>
            <a:rPr lang="en-US"/>
            <a:t>Hyper-V can still run Linux VM's (that can run Docker) just fine</a:t>
          </a:r>
        </a:p>
      </dgm:t>
    </dgm:pt>
    <dgm:pt modelId="{30106370-D5A4-447F-B4C1-3934C5198774}" type="parTrans" cxnId="{2654D334-4CCE-4239-812D-E1BDAF80A0DF}">
      <dgm:prSet/>
      <dgm:spPr/>
      <dgm:t>
        <a:bodyPr/>
        <a:lstStyle/>
        <a:p>
          <a:endParaRPr lang="en-US"/>
        </a:p>
      </dgm:t>
    </dgm:pt>
    <dgm:pt modelId="{08C9F9D7-166A-427D-BB19-BB1B171A546C}" type="sibTrans" cxnId="{2654D334-4CCE-4239-812D-E1BDAF80A0DF}">
      <dgm:prSet/>
      <dgm:spPr/>
      <dgm:t>
        <a:bodyPr/>
        <a:lstStyle/>
        <a:p>
          <a:endParaRPr lang="en-US"/>
        </a:p>
      </dgm:t>
    </dgm:pt>
    <dgm:pt modelId="{FF6FB0B6-5851-394C-9DFD-FF52C9EF5707}" type="pres">
      <dgm:prSet presAssocID="{BB2685DD-0EE1-4E0D-8F42-153D44753822}" presName="linear" presStyleCnt="0">
        <dgm:presLayoutVars>
          <dgm:animLvl val="lvl"/>
          <dgm:resizeHandles val="exact"/>
        </dgm:presLayoutVars>
      </dgm:prSet>
      <dgm:spPr/>
    </dgm:pt>
    <dgm:pt modelId="{8BA5CF40-B7C8-054B-B2B2-0395E7D22B6B}" type="pres">
      <dgm:prSet presAssocID="{1FF3DBDC-40B2-4EC4-B814-BE6BF4D796B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AF788D-5781-3448-90BB-DF9D03401858}" type="pres">
      <dgm:prSet presAssocID="{34B7666B-EA07-449C-8AB9-AF6F3CF1F000}" presName="spacer" presStyleCnt="0"/>
      <dgm:spPr/>
    </dgm:pt>
    <dgm:pt modelId="{EA2516C0-812B-724E-84A1-D0040536241E}" type="pres">
      <dgm:prSet presAssocID="{27A0EA92-CF07-4056-B359-7D16C63C54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E0E302-3613-AA47-802B-9E80D540F3B9}" type="pres">
      <dgm:prSet presAssocID="{27A0EA92-CF07-4056-B359-7D16C63C546F}" presName="childText" presStyleLbl="revTx" presStyleIdx="0" presStyleCnt="1">
        <dgm:presLayoutVars>
          <dgm:bulletEnabled val="1"/>
        </dgm:presLayoutVars>
      </dgm:prSet>
      <dgm:spPr/>
    </dgm:pt>
    <dgm:pt modelId="{843C57CA-ACD1-8B4F-81BD-1A996C1A12C9}" type="pres">
      <dgm:prSet presAssocID="{CE2E4058-9F0B-4D51-A3DE-03599B2285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31854F2-96E2-9A40-ADDD-DB057042A82E}" type="pres">
      <dgm:prSet presAssocID="{38716A6C-2E6B-44CC-B5BE-95C218F143B1}" presName="spacer" presStyleCnt="0"/>
      <dgm:spPr/>
    </dgm:pt>
    <dgm:pt modelId="{CE820381-A088-5A40-8492-AFB50B3FDEEE}" type="pres">
      <dgm:prSet presAssocID="{B7F55CBE-7773-4A78-91AD-134705509D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341C00-1FA9-48BC-8C8E-03BE7D77306A}" srcId="{BB2685DD-0EE1-4E0D-8F42-153D44753822}" destId="{1FF3DBDC-40B2-4EC4-B814-BE6BF4D796BC}" srcOrd="0" destOrd="0" parTransId="{7031B599-706F-40E4-B9BD-2F3CB17EFF0E}" sibTransId="{34B7666B-EA07-449C-8AB9-AF6F3CF1F000}"/>
    <dgm:cxn modelId="{EFE5AA28-D033-BC45-BDAF-4BC82E38059E}" type="presOf" srcId="{BB2685DD-0EE1-4E0D-8F42-153D44753822}" destId="{FF6FB0B6-5851-394C-9DFD-FF52C9EF5707}" srcOrd="0" destOrd="0" presId="urn:microsoft.com/office/officeart/2005/8/layout/vList2"/>
    <dgm:cxn modelId="{2654D334-4CCE-4239-812D-E1BDAF80A0DF}" srcId="{BB2685DD-0EE1-4E0D-8F42-153D44753822}" destId="{B7F55CBE-7773-4A78-91AD-134705509D28}" srcOrd="3" destOrd="0" parTransId="{30106370-D5A4-447F-B4C1-3934C5198774}" sibTransId="{08C9F9D7-166A-427D-BB19-BB1B171A546C}"/>
    <dgm:cxn modelId="{1581DC59-553C-1B45-9B12-AB786C18C554}" type="presOf" srcId="{CE2E4058-9F0B-4D51-A3DE-03599B228553}" destId="{843C57CA-ACD1-8B4F-81BD-1A996C1A12C9}" srcOrd="0" destOrd="0" presId="urn:microsoft.com/office/officeart/2005/8/layout/vList2"/>
    <dgm:cxn modelId="{566C1A5D-3899-FA41-A49D-B488EE64A394}" type="presOf" srcId="{27A0EA92-CF07-4056-B359-7D16C63C546F}" destId="{EA2516C0-812B-724E-84A1-D0040536241E}" srcOrd="0" destOrd="0" presId="urn:microsoft.com/office/officeart/2005/8/layout/vList2"/>
    <dgm:cxn modelId="{2DC12680-2363-9F4B-A1CF-907CB56024CB}" type="presOf" srcId="{1FF3DBDC-40B2-4EC4-B814-BE6BF4D796BC}" destId="{8BA5CF40-B7C8-054B-B2B2-0395E7D22B6B}" srcOrd="0" destOrd="0" presId="urn:microsoft.com/office/officeart/2005/8/layout/vList2"/>
    <dgm:cxn modelId="{305FDB83-73AF-4526-8C9D-B02EDC41B845}" srcId="{BB2685DD-0EE1-4E0D-8F42-153D44753822}" destId="{27A0EA92-CF07-4056-B359-7D16C63C546F}" srcOrd="1" destOrd="0" parTransId="{4BACD45F-F975-4BA3-BBB9-186116FDFD62}" sibTransId="{D1BFE96B-826E-434A-A870-FE795F397E67}"/>
    <dgm:cxn modelId="{246818AB-68DD-6C48-A5B0-77611529672B}" type="presOf" srcId="{B7F55CBE-7773-4A78-91AD-134705509D28}" destId="{CE820381-A088-5A40-8492-AFB50B3FDEEE}" srcOrd="0" destOrd="0" presId="urn:microsoft.com/office/officeart/2005/8/layout/vList2"/>
    <dgm:cxn modelId="{416CADB1-45E3-41C6-ACBD-FCF549A0AEEF}" srcId="{27A0EA92-CF07-4056-B359-7D16C63C546F}" destId="{6EA090B4-9371-434B-8C76-4F2C2F3248FB}" srcOrd="0" destOrd="0" parTransId="{380C3DB0-EA01-4296-B628-B2548C2B4107}" sibTransId="{828A2625-3B51-4B00-98AD-360988B23EC1}"/>
    <dgm:cxn modelId="{58B22BBE-91D9-4808-9CAE-62FA5AE208BD}" srcId="{BB2685DD-0EE1-4E0D-8F42-153D44753822}" destId="{CE2E4058-9F0B-4D51-A3DE-03599B228553}" srcOrd="2" destOrd="0" parTransId="{D273D0DD-841E-4A41-A577-CDCD7F601265}" sibTransId="{38716A6C-2E6B-44CC-B5BE-95C218F143B1}"/>
    <dgm:cxn modelId="{745F86DF-2DFC-4649-A24D-B4D1C15EAE73}" type="presOf" srcId="{6EA090B4-9371-434B-8C76-4F2C2F3248FB}" destId="{8EE0E302-3613-AA47-802B-9E80D540F3B9}" srcOrd="0" destOrd="0" presId="urn:microsoft.com/office/officeart/2005/8/layout/vList2"/>
    <dgm:cxn modelId="{FAFB990A-411E-534D-9660-D430916A2929}" type="presParOf" srcId="{FF6FB0B6-5851-394C-9DFD-FF52C9EF5707}" destId="{8BA5CF40-B7C8-054B-B2B2-0395E7D22B6B}" srcOrd="0" destOrd="0" presId="urn:microsoft.com/office/officeart/2005/8/layout/vList2"/>
    <dgm:cxn modelId="{61F18961-351C-3D41-A4DE-C18874768E67}" type="presParOf" srcId="{FF6FB0B6-5851-394C-9DFD-FF52C9EF5707}" destId="{4BAF788D-5781-3448-90BB-DF9D03401858}" srcOrd="1" destOrd="0" presId="urn:microsoft.com/office/officeart/2005/8/layout/vList2"/>
    <dgm:cxn modelId="{2AAF52F0-2168-FA4F-B100-8B889CE7D6EF}" type="presParOf" srcId="{FF6FB0B6-5851-394C-9DFD-FF52C9EF5707}" destId="{EA2516C0-812B-724E-84A1-D0040536241E}" srcOrd="2" destOrd="0" presId="urn:microsoft.com/office/officeart/2005/8/layout/vList2"/>
    <dgm:cxn modelId="{6DB81E39-9637-1744-8076-CDC9150B031F}" type="presParOf" srcId="{FF6FB0B6-5851-394C-9DFD-FF52C9EF5707}" destId="{8EE0E302-3613-AA47-802B-9E80D540F3B9}" srcOrd="3" destOrd="0" presId="urn:microsoft.com/office/officeart/2005/8/layout/vList2"/>
    <dgm:cxn modelId="{A3713B48-ACD4-534C-B94C-F7CE85B63E7E}" type="presParOf" srcId="{FF6FB0B6-5851-394C-9DFD-FF52C9EF5707}" destId="{843C57CA-ACD1-8B4F-81BD-1A996C1A12C9}" srcOrd="4" destOrd="0" presId="urn:microsoft.com/office/officeart/2005/8/layout/vList2"/>
    <dgm:cxn modelId="{866E875F-DB68-1344-AF6D-1D34ED94E8A4}" type="presParOf" srcId="{FF6FB0B6-5851-394C-9DFD-FF52C9EF5707}" destId="{031854F2-96E2-9A40-ADDD-DB057042A82E}" srcOrd="5" destOrd="0" presId="urn:microsoft.com/office/officeart/2005/8/layout/vList2"/>
    <dgm:cxn modelId="{ADE22BA8-378A-1248-8C24-E8AF7B5DFCB4}" type="presParOf" srcId="{FF6FB0B6-5851-394C-9DFD-FF52C9EF5707}" destId="{CE820381-A088-5A40-8492-AFB50B3FDEE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EA7CF-F8B0-2B48-8C75-A78478394BB7}">
      <dsp:nvSpPr>
        <dsp:cNvPr id="0" name=""/>
        <dsp:cNvSpPr/>
      </dsp:nvSpPr>
      <dsp:spPr>
        <a:xfrm>
          <a:off x="4957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about the various (dozen+) Editions of Docker</a:t>
          </a:r>
        </a:p>
      </dsp:txBody>
      <dsp:txXfrm>
        <a:off x="4957" y="1943846"/>
        <a:ext cx="3932799" cy="3069231"/>
      </dsp:txXfrm>
    </dsp:sp>
    <dsp:sp modelId="{9BECAF17-9349-1847-AE68-E7F62571B557}">
      <dsp:nvSpPr>
        <dsp:cNvPr id="0" name=""/>
        <dsp:cNvSpPr/>
      </dsp:nvSpPr>
      <dsp:spPr>
        <a:xfrm>
          <a:off x="1204048" y="511538"/>
          <a:ext cx="1534615" cy="15346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428787" y="736277"/>
        <a:ext cx="1085137" cy="1085137"/>
      </dsp:txXfrm>
    </dsp:sp>
    <dsp:sp modelId="{CD98CF7C-3006-9244-9397-531F807FFF79}">
      <dsp:nvSpPr>
        <dsp:cNvPr id="0" name=""/>
        <dsp:cNvSpPr/>
      </dsp:nvSpPr>
      <dsp:spPr>
        <a:xfrm>
          <a:off x="4957" y="5115313"/>
          <a:ext cx="3932799" cy="72"/>
        </a:xfrm>
        <a:prstGeom prst="rect">
          <a:avLst/>
        </a:prstGeom>
        <a:solidFill>
          <a:schemeClr val="accent2">
            <a:hueOff val="-1478841"/>
            <a:satOff val="6551"/>
            <a:lumOff val="-2409"/>
            <a:alphaOff val="0"/>
          </a:schemeClr>
        </a:solidFill>
        <a:ln w="12700" cap="flat" cmpd="sng" algn="ctr">
          <a:solidFill>
            <a:schemeClr val="accent2">
              <a:hueOff val="-1478841"/>
              <a:satOff val="6551"/>
              <a:lumOff val="-24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9182E1-112F-074C-A49B-38337A738BF6}">
      <dsp:nvSpPr>
        <dsp:cNvPr id="0" name=""/>
        <dsp:cNvSpPr/>
      </dsp:nvSpPr>
      <dsp:spPr>
        <a:xfrm>
          <a:off x="4331036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which to use for this course</a:t>
          </a:r>
        </a:p>
      </dsp:txBody>
      <dsp:txXfrm>
        <a:off x="4331036" y="1943846"/>
        <a:ext cx="3932799" cy="3069231"/>
      </dsp:txXfrm>
    </dsp:sp>
    <dsp:sp modelId="{A928530B-8CC1-1C44-8168-ED2C17F575DB}">
      <dsp:nvSpPr>
        <dsp:cNvPr id="0" name=""/>
        <dsp:cNvSpPr/>
      </dsp:nvSpPr>
      <dsp:spPr>
        <a:xfrm>
          <a:off x="5530128" y="511538"/>
          <a:ext cx="1534615" cy="1534615"/>
        </a:xfrm>
        <a:prstGeom prst="ellipse">
          <a:avLst/>
        </a:prstGeom>
        <a:solidFill>
          <a:schemeClr val="accent2">
            <a:hueOff val="-2957682"/>
            <a:satOff val="13103"/>
            <a:lumOff val="-4818"/>
            <a:alphaOff val="0"/>
          </a:schemeClr>
        </a:solidFill>
        <a:ln w="12700" cap="flat" cmpd="sng" algn="ctr">
          <a:solidFill>
            <a:schemeClr val="accent2">
              <a:hueOff val="-2957682"/>
              <a:satOff val="13103"/>
              <a:lumOff val="-4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754867" y="736277"/>
        <a:ext cx="1085137" cy="1085137"/>
      </dsp:txXfrm>
    </dsp:sp>
    <dsp:sp modelId="{F3157231-C035-5A40-8B0F-DD43B3135BF7}">
      <dsp:nvSpPr>
        <dsp:cNvPr id="0" name=""/>
        <dsp:cNvSpPr/>
      </dsp:nvSpPr>
      <dsp:spPr>
        <a:xfrm>
          <a:off x="4331036" y="5115313"/>
          <a:ext cx="3932799" cy="72"/>
        </a:xfrm>
        <a:prstGeom prst="rect">
          <a:avLst/>
        </a:prstGeom>
        <a:solidFill>
          <a:schemeClr val="accent2">
            <a:hueOff val="-4436523"/>
            <a:satOff val="19654"/>
            <a:lumOff val="-7227"/>
            <a:alphaOff val="0"/>
          </a:schemeClr>
        </a:solidFill>
        <a:ln w="12700" cap="flat" cmpd="sng" algn="ctr">
          <a:solidFill>
            <a:schemeClr val="accent2">
              <a:hueOff val="-4436523"/>
              <a:satOff val="19654"/>
              <a:lumOff val="-72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89126C-A186-B24A-9C14-8E60988B512B}">
      <dsp:nvSpPr>
        <dsp:cNvPr id="0" name=""/>
        <dsp:cNvSpPr/>
      </dsp:nvSpPr>
      <dsp:spPr>
        <a:xfrm>
          <a:off x="8657115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Docker CE vs. EE</a:t>
          </a:r>
        </a:p>
      </dsp:txBody>
      <dsp:txXfrm>
        <a:off x="8657115" y="1943846"/>
        <a:ext cx="3932799" cy="3069231"/>
      </dsp:txXfrm>
    </dsp:sp>
    <dsp:sp modelId="{C08211E7-9A86-C34B-A85A-0079798D59DF}">
      <dsp:nvSpPr>
        <dsp:cNvPr id="0" name=""/>
        <dsp:cNvSpPr/>
      </dsp:nvSpPr>
      <dsp:spPr>
        <a:xfrm>
          <a:off x="9856207" y="511538"/>
          <a:ext cx="1534615" cy="1534615"/>
        </a:xfrm>
        <a:prstGeom prst="ellipse">
          <a:avLst/>
        </a:prstGeom>
        <a:solidFill>
          <a:schemeClr val="accent2">
            <a:hueOff val="-5915365"/>
            <a:satOff val="26205"/>
            <a:lumOff val="-9637"/>
            <a:alphaOff val="0"/>
          </a:schemeClr>
        </a:solidFill>
        <a:ln w="12700" cap="flat" cmpd="sng" algn="ctr">
          <a:solidFill>
            <a:schemeClr val="accent2">
              <a:hueOff val="-5915365"/>
              <a:satOff val="26205"/>
              <a:lumOff val="-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10080946" y="736277"/>
        <a:ext cx="1085137" cy="1085137"/>
      </dsp:txXfrm>
    </dsp:sp>
    <dsp:sp modelId="{07CD378F-5310-EA44-99FA-19A01EC0D6A5}">
      <dsp:nvSpPr>
        <dsp:cNvPr id="0" name=""/>
        <dsp:cNvSpPr/>
      </dsp:nvSpPr>
      <dsp:spPr>
        <a:xfrm>
          <a:off x="8657115" y="5115313"/>
          <a:ext cx="3932799" cy="72"/>
        </a:xfrm>
        <a:prstGeom prst="rect">
          <a:avLst/>
        </a:prstGeom>
        <a:solidFill>
          <a:schemeClr val="accent2">
            <a:hueOff val="-7394206"/>
            <a:satOff val="32756"/>
            <a:lumOff val="-12046"/>
            <a:alphaOff val="0"/>
          </a:schemeClr>
        </a:solidFill>
        <a:ln w="12700" cap="flat" cmpd="sng" algn="ctr">
          <a:solidFill>
            <a:schemeClr val="accent2">
              <a:hueOff val="-7394206"/>
              <a:satOff val="32756"/>
              <a:lumOff val="-12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596704-F14C-9844-8EB5-B74EACD62CA4}">
      <dsp:nvSpPr>
        <dsp:cNvPr id="0" name=""/>
        <dsp:cNvSpPr/>
      </dsp:nvSpPr>
      <dsp:spPr>
        <a:xfrm>
          <a:off x="12983194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Stable vs. Edge releases</a:t>
          </a:r>
        </a:p>
      </dsp:txBody>
      <dsp:txXfrm>
        <a:off x="12983194" y="1943846"/>
        <a:ext cx="3932799" cy="3069231"/>
      </dsp:txXfrm>
    </dsp:sp>
    <dsp:sp modelId="{B6E108CC-B3DE-DF46-BCA5-09C1B51E689B}">
      <dsp:nvSpPr>
        <dsp:cNvPr id="0" name=""/>
        <dsp:cNvSpPr/>
      </dsp:nvSpPr>
      <dsp:spPr>
        <a:xfrm>
          <a:off x="14182286" y="511538"/>
          <a:ext cx="1534615" cy="1534615"/>
        </a:xfrm>
        <a:prstGeom prst="ellipse">
          <a:avLst/>
        </a:prstGeom>
        <a:solidFill>
          <a:schemeClr val="accent2">
            <a:hueOff val="-8873047"/>
            <a:satOff val="39308"/>
            <a:lumOff val="-14455"/>
            <a:alphaOff val="0"/>
          </a:schemeClr>
        </a:solidFill>
        <a:ln w="12700" cap="flat" cmpd="sng" algn="ctr">
          <a:solidFill>
            <a:schemeClr val="accent2">
              <a:hueOff val="-8873047"/>
              <a:satOff val="39308"/>
              <a:lumOff val="-144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4407025" y="736277"/>
        <a:ext cx="1085137" cy="1085137"/>
      </dsp:txXfrm>
    </dsp:sp>
    <dsp:sp modelId="{784851BD-D97F-3D42-B580-52637535AA7E}">
      <dsp:nvSpPr>
        <dsp:cNvPr id="0" name=""/>
        <dsp:cNvSpPr/>
      </dsp:nvSpPr>
      <dsp:spPr>
        <a:xfrm>
          <a:off x="12983194" y="5115313"/>
          <a:ext cx="3932799" cy="72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0C70D-4136-1C45-9E31-47DA51CB5F2F}">
      <dsp:nvSpPr>
        <dsp:cNvPr id="0" name=""/>
        <dsp:cNvSpPr/>
      </dsp:nvSpPr>
      <dsp:spPr>
        <a:xfrm>
          <a:off x="2028734" y="3781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Install Docker</a:t>
          </a:r>
        </a:p>
      </dsp:txBody>
      <dsp:txXfrm>
        <a:off x="2028734" y="3781"/>
        <a:ext cx="8114936" cy="1659227"/>
      </dsp:txXfrm>
    </dsp:sp>
    <dsp:sp modelId="{64E4DE9F-7541-5943-8734-5E589441D374}">
      <dsp:nvSpPr>
        <dsp:cNvPr id="0" name=""/>
        <dsp:cNvSpPr/>
      </dsp:nvSpPr>
      <dsp:spPr>
        <a:xfrm>
          <a:off x="0" y="3781"/>
          <a:ext cx="2028734" cy="1659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</a:t>
          </a:r>
        </a:p>
      </dsp:txBody>
      <dsp:txXfrm>
        <a:off x="0" y="3781"/>
        <a:ext cx="2028734" cy="1659227"/>
      </dsp:txXfrm>
    </dsp:sp>
    <dsp:sp modelId="{C9BCB6F0-947A-B545-B269-2856FC042AE5}">
      <dsp:nvSpPr>
        <dsp:cNvPr id="0" name=""/>
        <dsp:cNvSpPr/>
      </dsp:nvSpPr>
      <dsp:spPr>
        <a:xfrm>
          <a:off x="2028734" y="1762563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2736497"/>
            <a:satOff val="7830"/>
            <a:lumOff val="-5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36497"/>
              <a:satOff val="7830"/>
              <a:lumOff val="-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Docker for Windows settings</a:t>
          </a:r>
        </a:p>
      </dsp:txBody>
      <dsp:txXfrm>
        <a:off x="2028734" y="1762563"/>
        <a:ext cx="8114936" cy="1659227"/>
      </dsp:txXfrm>
    </dsp:sp>
    <dsp:sp modelId="{EAB3A698-5670-8947-8992-0FEFE7A29BED}">
      <dsp:nvSpPr>
        <dsp:cNvPr id="0" name=""/>
        <dsp:cNvSpPr/>
      </dsp:nvSpPr>
      <dsp:spPr>
        <a:xfrm>
          <a:off x="0" y="1762563"/>
          <a:ext cx="2028734" cy="1659227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1762563"/>
        <a:ext cx="2028734" cy="1659227"/>
      </dsp:txXfrm>
    </dsp:sp>
    <dsp:sp modelId="{FEB2E04C-6D3A-AF43-8A76-7422F7F74271}">
      <dsp:nvSpPr>
        <dsp:cNvPr id="0" name=""/>
        <dsp:cNvSpPr/>
      </dsp:nvSpPr>
      <dsp:spPr>
        <a:xfrm>
          <a:off x="2028734" y="3521344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Clone my GitHub repo</a:t>
          </a:r>
        </a:p>
      </dsp:txBody>
      <dsp:txXfrm>
        <a:off x="2028734" y="3521344"/>
        <a:ext cx="8114936" cy="1659227"/>
      </dsp:txXfrm>
    </dsp:sp>
    <dsp:sp modelId="{A4DD1BB0-1EF0-9D42-99D7-AF98CD7B2672}">
      <dsp:nvSpPr>
        <dsp:cNvPr id="0" name=""/>
        <dsp:cNvSpPr/>
      </dsp:nvSpPr>
      <dsp:spPr>
        <a:xfrm>
          <a:off x="0" y="3521344"/>
          <a:ext cx="2028734" cy="1659227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Clone</a:t>
          </a:r>
        </a:p>
      </dsp:txBody>
      <dsp:txXfrm>
        <a:off x="0" y="3521344"/>
        <a:ext cx="2028734" cy="1659227"/>
      </dsp:txXfrm>
    </dsp:sp>
    <dsp:sp modelId="{701AE48F-1CB0-DD4C-A393-88EAAF554477}">
      <dsp:nvSpPr>
        <dsp:cNvPr id="0" name=""/>
        <dsp:cNvSpPr/>
      </dsp:nvSpPr>
      <dsp:spPr>
        <a:xfrm>
          <a:off x="2028734" y="5280126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8209490"/>
            <a:satOff val="23491"/>
            <a:lumOff val="-15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9490"/>
              <a:satOff val="23491"/>
              <a:lumOff val="-1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a code editor</a:t>
          </a:r>
        </a:p>
      </dsp:txBody>
      <dsp:txXfrm>
        <a:off x="2028734" y="5280126"/>
        <a:ext cx="8114936" cy="1659227"/>
      </dsp:txXfrm>
    </dsp:sp>
    <dsp:sp modelId="{C9767228-1C83-E943-9FA9-A4E6CBEDAE64}">
      <dsp:nvSpPr>
        <dsp:cNvPr id="0" name=""/>
        <dsp:cNvSpPr/>
      </dsp:nvSpPr>
      <dsp:spPr>
        <a:xfrm>
          <a:off x="0" y="5280126"/>
          <a:ext cx="2028734" cy="1659227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Get</a:t>
          </a:r>
        </a:p>
      </dsp:txBody>
      <dsp:txXfrm>
        <a:off x="0" y="5280126"/>
        <a:ext cx="2028734" cy="1659227"/>
      </dsp:txXfrm>
    </dsp:sp>
    <dsp:sp modelId="{300821F0-5873-6049-BC56-CE21BA08D630}">
      <dsp:nvSpPr>
        <dsp:cNvPr id="0" name=""/>
        <dsp:cNvSpPr/>
      </dsp:nvSpPr>
      <dsp:spPr>
        <a:xfrm>
          <a:off x="2028734" y="7038907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your terminal and shell (optional)</a:t>
          </a:r>
        </a:p>
      </dsp:txBody>
      <dsp:txXfrm>
        <a:off x="2028734" y="7038907"/>
        <a:ext cx="8114936" cy="1659227"/>
      </dsp:txXfrm>
    </dsp:sp>
    <dsp:sp modelId="{09F39AB0-DEED-8744-A637-37BE75C10808}">
      <dsp:nvSpPr>
        <dsp:cNvPr id="0" name=""/>
        <dsp:cNvSpPr/>
      </dsp:nvSpPr>
      <dsp:spPr>
        <a:xfrm>
          <a:off x="0" y="7038907"/>
          <a:ext cx="2028734" cy="1659227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7038907"/>
        <a:ext cx="2028734" cy="16592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32217-817B-DE46-8A21-83A536A2617C}">
      <dsp:nvSpPr>
        <dsp:cNvPr id="0" name=""/>
        <dsp:cNvSpPr/>
      </dsp:nvSpPr>
      <dsp:spPr>
        <a:xfrm>
          <a:off x="0" y="374870"/>
          <a:ext cx="10143671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437388" rIns="7872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u="sng" kern="1200">
              <a:uFillTx/>
            </a:rPr>
            <a:t>https://docs.docker.com/docker-for-windows/#set-up-tab-completion-in-powershell</a:t>
          </a:r>
          <a:endParaRPr lang="en-US" sz="2100" kern="1200"/>
        </a:p>
      </dsp:txBody>
      <dsp:txXfrm>
        <a:off x="0" y="374870"/>
        <a:ext cx="10143671" cy="1157625"/>
      </dsp:txXfrm>
    </dsp:sp>
    <dsp:sp modelId="{F184536E-96AC-FC4A-B7CA-73F0DD7085E6}">
      <dsp:nvSpPr>
        <dsp:cNvPr id="0" name=""/>
        <dsp:cNvSpPr/>
      </dsp:nvSpPr>
      <dsp:spPr>
        <a:xfrm>
          <a:off x="507183" y="64910"/>
          <a:ext cx="710056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PowerShell Command Completion: posh-docker</a:t>
          </a:r>
        </a:p>
      </dsp:txBody>
      <dsp:txXfrm>
        <a:off x="537445" y="95172"/>
        <a:ext cx="7040045" cy="559396"/>
      </dsp:txXfrm>
    </dsp:sp>
    <dsp:sp modelId="{CB19DC7A-116C-D244-ABDD-3E0C19609109}">
      <dsp:nvSpPr>
        <dsp:cNvPr id="0" name=""/>
        <dsp:cNvSpPr/>
      </dsp:nvSpPr>
      <dsp:spPr>
        <a:xfrm>
          <a:off x="0" y="1955855"/>
          <a:ext cx="10143671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725315"/>
              <a:satOff val="7643"/>
              <a:lumOff val="-28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A5BE7-7CAD-2C43-84AD-2F0B412A88BA}">
      <dsp:nvSpPr>
        <dsp:cNvPr id="0" name=""/>
        <dsp:cNvSpPr/>
      </dsp:nvSpPr>
      <dsp:spPr>
        <a:xfrm>
          <a:off x="507183" y="1645895"/>
          <a:ext cx="7100569" cy="61992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paths enabled for Bind Mounts (C:\Users by default)</a:t>
          </a:r>
        </a:p>
      </dsp:txBody>
      <dsp:txXfrm>
        <a:off x="537445" y="1676157"/>
        <a:ext cx="7040045" cy="559396"/>
      </dsp:txXfrm>
    </dsp:sp>
    <dsp:sp modelId="{586DFF0B-A984-0145-B1AD-9C2A0B5CABE0}">
      <dsp:nvSpPr>
        <dsp:cNvPr id="0" name=""/>
        <dsp:cNvSpPr/>
      </dsp:nvSpPr>
      <dsp:spPr>
        <a:xfrm>
          <a:off x="0" y="2908416"/>
          <a:ext cx="10143671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450629"/>
              <a:satOff val="15286"/>
              <a:lumOff val="-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D23E3-DB61-D643-8C19-0EE33874953A}">
      <dsp:nvSpPr>
        <dsp:cNvPr id="0" name=""/>
        <dsp:cNvSpPr/>
      </dsp:nvSpPr>
      <dsp:spPr>
        <a:xfrm>
          <a:off x="507183" y="2598456"/>
          <a:ext cx="7100569" cy="61992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Bind Mounts work for code (but often not databases)</a:t>
          </a:r>
        </a:p>
      </dsp:txBody>
      <dsp:txXfrm>
        <a:off x="537445" y="2628718"/>
        <a:ext cx="7040045" cy="559396"/>
      </dsp:txXfrm>
    </dsp:sp>
    <dsp:sp modelId="{169C46A3-FDF5-1D4B-B8FD-98A2D47DD21D}">
      <dsp:nvSpPr>
        <dsp:cNvPr id="0" name=""/>
        <dsp:cNvSpPr/>
      </dsp:nvSpPr>
      <dsp:spPr>
        <a:xfrm>
          <a:off x="0" y="3860976"/>
          <a:ext cx="10143671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437388" rIns="7872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u="sng" kern="1200">
              <a:uFillTx/>
            </a:rPr>
            <a:t>https://docs.docker.com/machine/drivers/hyper-v/</a:t>
          </a:r>
          <a:endParaRPr lang="en-US" sz="2100" kern="1200"/>
        </a:p>
      </dsp:txBody>
      <dsp:txXfrm>
        <a:off x="0" y="3860976"/>
        <a:ext cx="10143671" cy="876487"/>
      </dsp:txXfrm>
    </dsp:sp>
    <dsp:sp modelId="{6892A2D3-6B8F-5947-B585-572387B4C7AA}">
      <dsp:nvSpPr>
        <dsp:cNvPr id="0" name=""/>
        <dsp:cNvSpPr/>
      </dsp:nvSpPr>
      <dsp:spPr>
        <a:xfrm>
          <a:off x="507183" y="3551016"/>
          <a:ext cx="7100569" cy="61992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Backup option: use docker-machine create --driver hyperv</a:t>
          </a:r>
        </a:p>
      </dsp:txBody>
      <dsp:txXfrm>
        <a:off x="537445" y="3581278"/>
        <a:ext cx="7040045" cy="559396"/>
      </dsp:txXfrm>
    </dsp:sp>
    <dsp:sp modelId="{A58D29AF-4B8F-E842-B68C-3FFEE3795CD2}">
      <dsp:nvSpPr>
        <dsp:cNvPr id="0" name=""/>
        <dsp:cNvSpPr/>
      </dsp:nvSpPr>
      <dsp:spPr>
        <a:xfrm>
          <a:off x="0" y="5160823"/>
          <a:ext cx="10143671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901259"/>
              <a:satOff val="30573"/>
              <a:lumOff val="-11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437388" rIns="7872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u="sng" kern="1200">
              <a:uFillTx/>
            </a:rPr>
            <a:t>https://code.visualstudio.com/</a:t>
          </a:r>
          <a:endParaRPr lang="en-US" sz="2100" kern="1200"/>
        </a:p>
      </dsp:txBody>
      <dsp:txXfrm>
        <a:off x="0" y="5160823"/>
        <a:ext cx="10143671" cy="876487"/>
      </dsp:txXfrm>
    </dsp:sp>
    <dsp:sp modelId="{C509977B-9519-7746-A16C-A8A70EE6A23B}">
      <dsp:nvSpPr>
        <dsp:cNvPr id="0" name=""/>
        <dsp:cNvSpPr/>
      </dsp:nvSpPr>
      <dsp:spPr>
        <a:xfrm>
          <a:off x="507183" y="4850863"/>
          <a:ext cx="7100569" cy="61992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Great Dockerfile/Compose file editor: Visual Studio Code</a:t>
          </a:r>
        </a:p>
      </dsp:txBody>
      <dsp:txXfrm>
        <a:off x="537445" y="4881125"/>
        <a:ext cx="7040045" cy="559396"/>
      </dsp:txXfrm>
    </dsp:sp>
    <dsp:sp modelId="{5B618B56-8D66-E840-8DE1-A51FF926A363}">
      <dsp:nvSpPr>
        <dsp:cNvPr id="0" name=""/>
        <dsp:cNvSpPr/>
      </dsp:nvSpPr>
      <dsp:spPr>
        <a:xfrm>
          <a:off x="0" y="6460671"/>
          <a:ext cx="10143671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626573"/>
              <a:satOff val="38216"/>
              <a:lumOff val="-14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437388" rIns="7872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u="sng" kern="1200">
              <a:uFillTx/>
              <a:hlinkClick xmlns:r="http://schemas.openxmlformats.org/officeDocument/2006/relationships" r:id="rId1"/>
            </a:rPr>
            <a:t>http://cmder.net/</a:t>
          </a:r>
          <a:endParaRPr lang="en-US" sz="2100" kern="1200"/>
        </a:p>
      </dsp:txBody>
      <dsp:txXfrm>
        <a:off x="0" y="6460671"/>
        <a:ext cx="10143671" cy="876487"/>
      </dsp:txXfrm>
    </dsp:sp>
    <dsp:sp modelId="{968A830C-D57F-3947-A5DC-485C73BF01AA}">
      <dsp:nvSpPr>
        <dsp:cNvPr id="0" name=""/>
        <dsp:cNvSpPr/>
      </dsp:nvSpPr>
      <dsp:spPr>
        <a:xfrm>
          <a:off x="507183" y="6150711"/>
          <a:ext cx="7100569" cy="61992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Great Terminal UI replacement: cmder</a:t>
          </a:r>
        </a:p>
      </dsp:txBody>
      <dsp:txXfrm>
        <a:off x="537445" y="6180973"/>
        <a:ext cx="7040045" cy="559396"/>
      </dsp:txXfrm>
    </dsp:sp>
    <dsp:sp modelId="{C9067F41-A92D-0245-AA66-CC5E46FB1A61}">
      <dsp:nvSpPr>
        <dsp:cNvPr id="0" name=""/>
        <dsp:cNvSpPr/>
      </dsp:nvSpPr>
      <dsp:spPr>
        <a:xfrm>
          <a:off x="0" y="7760518"/>
          <a:ext cx="10143671" cy="8764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437388" rIns="7872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u="sng" kern="1200">
              <a:uFillTx/>
            </a:rPr>
            <a:t>https://docs.docker.com/docker-for-windows/</a:t>
          </a:r>
          <a:endParaRPr lang="en-US" sz="2100" kern="1200"/>
        </a:p>
      </dsp:txBody>
      <dsp:txXfrm>
        <a:off x="0" y="7760518"/>
        <a:ext cx="10143671" cy="876487"/>
      </dsp:txXfrm>
    </dsp:sp>
    <dsp:sp modelId="{5198EB1C-DB28-A24D-9C53-03A015D1ED77}">
      <dsp:nvSpPr>
        <dsp:cNvPr id="0" name=""/>
        <dsp:cNvSpPr/>
      </dsp:nvSpPr>
      <dsp:spPr>
        <a:xfrm>
          <a:off x="507183" y="7450558"/>
          <a:ext cx="7100569" cy="61992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Great info and troubleshooting/FAQ</a:t>
          </a:r>
        </a:p>
      </dsp:txBody>
      <dsp:txXfrm>
        <a:off x="537445" y="7480820"/>
        <a:ext cx="7040045" cy="559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1C7F6-FDD8-DA4B-8499-D31FF495275C}">
      <dsp:nvSpPr>
        <dsp:cNvPr id="0" name=""/>
        <dsp:cNvSpPr/>
      </dsp:nvSpPr>
      <dsp:spPr>
        <a:xfrm>
          <a:off x="2028734" y="1062"/>
          <a:ext cx="8114936" cy="1380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Install Docker</a:t>
          </a:r>
        </a:p>
      </dsp:txBody>
      <dsp:txXfrm>
        <a:off x="2028734" y="1062"/>
        <a:ext cx="8114936" cy="1380919"/>
      </dsp:txXfrm>
    </dsp:sp>
    <dsp:sp modelId="{51196874-54DC-C344-B35D-D9960E004342}">
      <dsp:nvSpPr>
        <dsp:cNvPr id="0" name=""/>
        <dsp:cNvSpPr/>
      </dsp:nvSpPr>
      <dsp:spPr>
        <a:xfrm>
          <a:off x="0" y="1062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</a:t>
          </a:r>
        </a:p>
      </dsp:txBody>
      <dsp:txXfrm>
        <a:off x="0" y="1062"/>
        <a:ext cx="2028734" cy="1380919"/>
      </dsp:txXfrm>
    </dsp:sp>
    <dsp:sp modelId="{A6187E40-F8EF-924C-A75C-53463371E65B}">
      <dsp:nvSpPr>
        <dsp:cNvPr id="0" name=""/>
        <dsp:cNvSpPr/>
      </dsp:nvSpPr>
      <dsp:spPr>
        <a:xfrm>
          <a:off x="2028734" y="1464836"/>
          <a:ext cx="8114936" cy="1380919"/>
        </a:xfrm>
        <a:prstGeom prst="rect">
          <a:avLst/>
        </a:prstGeom>
        <a:solidFill>
          <a:schemeClr val="accent5">
            <a:hueOff val="-47975"/>
            <a:satOff val="-1779"/>
            <a:lumOff val="2823"/>
            <a:alphaOff val="0"/>
          </a:schemeClr>
        </a:solidFill>
        <a:ln w="12700" cap="flat" cmpd="sng" algn="ctr">
          <a:solidFill>
            <a:schemeClr val="accent5">
              <a:hueOff val="-47975"/>
              <a:satOff val="-1779"/>
              <a:lumOff val="2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Clone my GitHub repo</a:t>
          </a:r>
        </a:p>
      </dsp:txBody>
      <dsp:txXfrm>
        <a:off x="2028734" y="1464836"/>
        <a:ext cx="8114936" cy="1380919"/>
      </dsp:txXfrm>
    </dsp:sp>
    <dsp:sp modelId="{6AF87B35-F185-3749-BAB2-B6738F9ED82F}">
      <dsp:nvSpPr>
        <dsp:cNvPr id="0" name=""/>
        <dsp:cNvSpPr/>
      </dsp:nvSpPr>
      <dsp:spPr>
        <a:xfrm>
          <a:off x="0" y="1464836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7975"/>
              <a:satOff val="-1779"/>
              <a:lumOff val="2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Clone</a:t>
          </a:r>
        </a:p>
      </dsp:txBody>
      <dsp:txXfrm>
        <a:off x="0" y="1464836"/>
        <a:ext cx="2028734" cy="1380919"/>
      </dsp:txXfrm>
    </dsp:sp>
    <dsp:sp modelId="{E36556CA-213F-A942-A1A3-CE75CF7A26FC}">
      <dsp:nvSpPr>
        <dsp:cNvPr id="0" name=""/>
        <dsp:cNvSpPr/>
      </dsp:nvSpPr>
      <dsp:spPr>
        <a:xfrm>
          <a:off x="2028734" y="2928611"/>
          <a:ext cx="8114936" cy="1380919"/>
        </a:xfrm>
        <a:prstGeom prst="rect">
          <a:avLst/>
        </a:prstGeom>
        <a:solidFill>
          <a:schemeClr val="accent5">
            <a:hueOff val="-95949"/>
            <a:satOff val="-3559"/>
            <a:lumOff val="5647"/>
            <a:alphaOff val="0"/>
          </a:schemeClr>
        </a:solidFill>
        <a:ln w="12700" cap="flat" cmpd="sng" algn="ctr">
          <a:solidFill>
            <a:schemeClr val="accent5">
              <a:hueOff val="-95949"/>
              <a:satOff val="-3559"/>
              <a:lumOff val="5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the Docker Quickstart Terminal</a:t>
          </a:r>
        </a:p>
      </dsp:txBody>
      <dsp:txXfrm>
        <a:off x="2028734" y="2928611"/>
        <a:ext cx="8114936" cy="1380919"/>
      </dsp:txXfrm>
    </dsp:sp>
    <dsp:sp modelId="{A4CE5F97-9197-3344-98FA-D1AB7B53DE51}">
      <dsp:nvSpPr>
        <dsp:cNvPr id="0" name=""/>
        <dsp:cNvSpPr/>
      </dsp:nvSpPr>
      <dsp:spPr>
        <a:xfrm>
          <a:off x="0" y="2928611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5949"/>
              <a:satOff val="-3559"/>
              <a:lumOff val="5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Start</a:t>
          </a:r>
        </a:p>
      </dsp:txBody>
      <dsp:txXfrm>
        <a:off x="0" y="2928611"/>
        <a:ext cx="2028734" cy="1380919"/>
      </dsp:txXfrm>
    </dsp:sp>
    <dsp:sp modelId="{FAD4F535-260E-FB40-A704-1333917D3592}">
      <dsp:nvSpPr>
        <dsp:cNvPr id="0" name=""/>
        <dsp:cNvSpPr/>
      </dsp:nvSpPr>
      <dsp:spPr>
        <a:xfrm>
          <a:off x="2028734" y="4392386"/>
          <a:ext cx="8114936" cy="1380919"/>
        </a:xfrm>
        <a:prstGeom prst="rect">
          <a:avLst/>
        </a:prstGeom>
        <a:solidFill>
          <a:schemeClr val="accent5">
            <a:hueOff val="-143924"/>
            <a:satOff val="-5338"/>
            <a:lumOff val="8470"/>
            <a:alphaOff val="0"/>
          </a:schemeClr>
        </a:solidFill>
        <a:ln w="12700" cap="flat" cmpd="sng" algn="ctr">
          <a:solidFill>
            <a:schemeClr val="accent5">
              <a:hueOff val="-143924"/>
              <a:satOff val="-5338"/>
              <a:lumOff val="8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Docker VM settings</a:t>
          </a:r>
        </a:p>
      </dsp:txBody>
      <dsp:txXfrm>
        <a:off x="2028734" y="4392386"/>
        <a:ext cx="8114936" cy="1380919"/>
      </dsp:txXfrm>
    </dsp:sp>
    <dsp:sp modelId="{D5450377-BCF5-2941-A60A-F01B6886E9D0}">
      <dsp:nvSpPr>
        <dsp:cNvPr id="0" name=""/>
        <dsp:cNvSpPr/>
      </dsp:nvSpPr>
      <dsp:spPr>
        <a:xfrm>
          <a:off x="0" y="4392386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3924"/>
              <a:satOff val="-5338"/>
              <a:lumOff val="8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4392386"/>
        <a:ext cx="2028734" cy="1380919"/>
      </dsp:txXfrm>
    </dsp:sp>
    <dsp:sp modelId="{2FF4174C-B9E9-8C41-8182-402AEC70974E}">
      <dsp:nvSpPr>
        <dsp:cNvPr id="0" name=""/>
        <dsp:cNvSpPr/>
      </dsp:nvSpPr>
      <dsp:spPr>
        <a:xfrm>
          <a:off x="2028734" y="5856160"/>
          <a:ext cx="8114936" cy="1380919"/>
        </a:xfrm>
        <a:prstGeom prst="rect">
          <a:avLst/>
        </a:prstGeom>
        <a:solidFill>
          <a:schemeClr val="accent5">
            <a:hueOff val="-191898"/>
            <a:satOff val="-7118"/>
            <a:lumOff val="11294"/>
            <a:alphaOff val="0"/>
          </a:schemeClr>
        </a:solidFill>
        <a:ln w="12700" cap="flat" cmpd="sng" algn="ctr">
          <a:solidFill>
            <a:schemeClr val="accent5">
              <a:hueOff val="-191898"/>
              <a:satOff val="-7118"/>
              <a:lumOff val="1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a code editor</a:t>
          </a:r>
        </a:p>
      </dsp:txBody>
      <dsp:txXfrm>
        <a:off x="2028734" y="5856160"/>
        <a:ext cx="8114936" cy="1380919"/>
      </dsp:txXfrm>
    </dsp:sp>
    <dsp:sp modelId="{08DAD40B-35AE-B443-A4F3-1EDB3C18EDF2}">
      <dsp:nvSpPr>
        <dsp:cNvPr id="0" name=""/>
        <dsp:cNvSpPr/>
      </dsp:nvSpPr>
      <dsp:spPr>
        <a:xfrm>
          <a:off x="0" y="5856160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1898"/>
              <a:satOff val="-7118"/>
              <a:lumOff val="1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Get</a:t>
          </a:r>
        </a:p>
      </dsp:txBody>
      <dsp:txXfrm>
        <a:off x="0" y="5856160"/>
        <a:ext cx="2028734" cy="1380919"/>
      </dsp:txXfrm>
    </dsp:sp>
    <dsp:sp modelId="{8076DA75-6370-2045-96FB-32BEF06AB433}">
      <dsp:nvSpPr>
        <dsp:cNvPr id="0" name=""/>
        <dsp:cNvSpPr/>
      </dsp:nvSpPr>
      <dsp:spPr>
        <a:xfrm>
          <a:off x="2028734" y="7319935"/>
          <a:ext cx="8114936" cy="1380919"/>
        </a:xfrm>
        <a:prstGeom prst="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350754" rIns="157452" bIns="35075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your terminal and shell (optional)</a:t>
          </a:r>
        </a:p>
      </dsp:txBody>
      <dsp:txXfrm>
        <a:off x="2028734" y="7319935"/>
        <a:ext cx="8114936" cy="1380919"/>
      </dsp:txXfrm>
    </dsp:sp>
    <dsp:sp modelId="{E7ADE621-475F-5245-A7D1-D0B8BFB7CECA}">
      <dsp:nvSpPr>
        <dsp:cNvPr id="0" name=""/>
        <dsp:cNvSpPr/>
      </dsp:nvSpPr>
      <dsp:spPr>
        <a:xfrm>
          <a:off x="0" y="7319935"/>
          <a:ext cx="2028734" cy="13809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136404" rIns="107354" bIns="13640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7319935"/>
        <a:ext cx="2028734" cy="13809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38D70-47B8-D143-992B-1D12F5576872}">
      <dsp:nvSpPr>
        <dsp:cNvPr id="0" name=""/>
        <dsp:cNvSpPr/>
      </dsp:nvSpPr>
      <dsp:spPr>
        <a:xfrm>
          <a:off x="0" y="427363"/>
          <a:ext cx="10143671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541528" rIns="78726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In background it auto-creates and auto-starts VM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Defaults to bash shell</a:t>
          </a:r>
        </a:p>
      </dsp:txBody>
      <dsp:txXfrm>
        <a:off x="0" y="427363"/>
        <a:ext cx="10143671" cy="1474200"/>
      </dsp:txXfrm>
    </dsp:sp>
    <dsp:sp modelId="{1C452E4A-EEC1-794B-921F-BAC9129F1408}">
      <dsp:nvSpPr>
        <dsp:cNvPr id="0" name=""/>
        <dsp:cNvSpPr/>
      </dsp:nvSpPr>
      <dsp:spPr>
        <a:xfrm>
          <a:off x="507183" y="43603"/>
          <a:ext cx="710056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the Docker Quickstart Terminal to start with</a:t>
          </a:r>
        </a:p>
      </dsp:txBody>
      <dsp:txXfrm>
        <a:off x="544650" y="81070"/>
        <a:ext cx="7025635" cy="692586"/>
      </dsp:txXfrm>
    </dsp:sp>
    <dsp:sp modelId="{D906B657-EB9F-4C47-B69A-4A2BFE6471B7}">
      <dsp:nvSpPr>
        <dsp:cNvPr id="0" name=""/>
        <dsp:cNvSpPr/>
      </dsp:nvSpPr>
      <dsp:spPr>
        <a:xfrm>
          <a:off x="0" y="2425723"/>
          <a:ext cx="1014367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DE2FC-2C1F-1F43-A437-A7BAFD014568}">
      <dsp:nvSpPr>
        <dsp:cNvPr id="0" name=""/>
        <dsp:cNvSpPr/>
      </dsp:nvSpPr>
      <dsp:spPr>
        <a:xfrm>
          <a:off x="507183" y="2041963"/>
          <a:ext cx="7100569" cy="767520"/>
        </a:xfrm>
        <a:prstGeom prst="round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Code paths enabled for Bind Mounts work in C:\Users </a:t>
          </a:r>
          <a:r>
            <a:rPr lang="en-US" sz="2600" b="1" kern="1200"/>
            <a:t>only</a:t>
          </a:r>
          <a:endParaRPr lang="en-US" sz="2600" kern="1200"/>
        </a:p>
      </dsp:txBody>
      <dsp:txXfrm>
        <a:off x="544650" y="2079430"/>
        <a:ext cx="7025635" cy="692586"/>
      </dsp:txXfrm>
    </dsp:sp>
    <dsp:sp modelId="{FAFDD948-760A-924C-9F83-30B915E88CAF}">
      <dsp:nvSpPr>
        <dsp:cNvPr id="0" name=""/>
        <dsp:cNvSpPr/>
      </dsp:nvSpPr>
      <dsp:spPr>
        <a:xfrm>
          <a:off x="0" y="3605083"/>
          <a:ext cx="1014367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34A8D-7A06-004D-831F-D6DE3C49E600}">
      <dsp:nvSpPr>
        <dsp:cNvPr id="0" name=""/>
        <dsp:cNvSpPr/>
      </dsp:nvSpPr>
      <dsp:spPr>
        <a:xfrm>
          <a:off x="507183" y="3221323"/>
          <a:ext cx="7100569" cy="767520"/>
        </a:xfrm>
        <a:prstGeom prst="round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Bind Mounts work for code (but often not databases)</a:t>
          </a:r>
        </a:p>
      </dsp:txBody>
      <dsp:txXfrm>
        <a:off x="544650" y="3258790"/>
        <a:ext cx="7025635" cy="692586"/>
      </dsp:txXfrm>
    </dsp:sp>
    <dsp:sp modelId="{814256BF-A89E-684A-AAFB-0D5B9D2D0253}">
      <dsp:nvSpPr>
        <dsp:cNvPr id="0" name=""/>
        <dsp:cNvSpPr/>
      </dsp:nvSpPr>
      <dsp:spPr>
        <a:xfrm>
          <a:off x="0" y="4784443"/>
          <a:ext cx="1014367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D0E08-6B70-F047-BE23-6D43959A4CDA}">
      <dsp:nvSpPr>
        <dsp:cNvPr id="0" name=""/>
        <dsp:cNvSpPr/>
      </dsp:nvSpPr>
      <dsp:spPr>
        <a:xfrm>
          <a:off x="507183" y="4400683"/>
          <a:ext cx="7100569" cy="767520"/>
        </a:xfrm>
        <a:prstGeom prst="round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Re-create Linux VM or create more with docker-machine</a:t>
          </a:r>
        </a:p>
      </dsp:txBody>
      <dsp:txXfrm>
        <a:off x="544650" y="4438150"/>
        <a:ext cx="7025635" cy="692586"/>
      </dsp:txXfrm>
    </dsp:sp>
    <dsp:sp modelId="{AE94F96C-FFE6-A943-9704-F380F1A267DE}">
      <dsp:nvSpPr>
        <dsp:cNvPr id="0" name=""/>
        <dsp:cNvSpPr/>
      </dsp:nvSpPr>
      <dsp:spPr>
        <a:xfrm>
          <a:off x="0" y="5963803"/>
          <a:ext cx="10143671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541528" rIns="78726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u="sng" kern="1200">
              <a:uFillTx/>
            </a:rPr>
            <a:t>https://code.visualstudio.com/</a:t>
          </a:r>
          <a:endParaRPr lang="en-US" sz="2600" kern="1200"/>
        </a:p>
      </dsp:txBody>
      <dsp:txXfrm>
        <a:off x="0" y="5963803"/>
        <a:ext cx="10143671" cy="1085175"/>
      </dsp:txXfrm>
    </dsp:sp>
    <dsp:sp modelId="{A36F1808-40C4-1249-A470-1833B3814C10}">
      <dsp:nvSpPr>
        <dsp:cNvPr id="0" name=""/>
        <dsp:cNvSpPr/>
      </dsp:nvSpPr>
      <dsp:spPr>
        <a:xfrm>
          <a:off x="507183" y="5580043"/>
          <a:ext cx="7100569" cy="767520"/>
        </a:xfrm>
        <a:prstGeom prst="round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Great Dockerfile/Compose file editor: Visual Studio Code</a:t>
          </a:r>
        </a:p>
      </dsp:txBody>
      <dsp:txXfrm>
        <a:off x="544650" y="5617510"/>
        <a:ext cx="7025635" cy="692586"/>
      </dsp:txXfrm>
    </dsp:sp>
    <dsp:sp modelId="{5255DBA3-79D4-0543-B07E-0D1331BBEF92}">
      <dsp:nvSpPr>
        <dsp:cNvPr id="0" name=""/>
        <dsp:cNvSpPr/>
      </dsp:nvSpPr>
      <dsp:spPr>
        <a:xfrm>
          <a:off x="0" y="7573138"/>
          <a:ext cx="10143671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262" tIns="541528" rIns="78726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u="sng" kern="1200">
              <a:uFillTx/>
              <a:hlinkClick xmlns:r="http://schemas.openxmlformats.org/officeDocument/2006/relationships" r:id="rId1"/>
            </a:rPr>
            <a:t>http://cmder.net/</a:t>
          </a:r>
          <a:endParaRPr lang="en-US" sz="2600" kern="1200"/>
        </a:p>
      </dsp:txBody>
      <dsp:txXfrm>
        <a:off x="0" y="7573138"/>
        <a:ext cx="10143671" cy="1085175"/>
      </dsp:txXfrm>
    </dsp:sp>
    <dsp:sp modelId="{85B5D7C2-A20D-EC4D-BE0A-EC9180C978FA}">
      <dsp:nvSpPr>
        <dsp:cNvPr id="0" name=""/>
        <dsp:cNvSpPr/>
      </dsp:nvSpPr>
      <dsp:spPr>
        <a:xfrm>
          <a:off x="507183" y="7189378"/>
          <a:ext cx="7100569" cy="76752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85" tIns="0" rIns="2683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Great Terminal UI replacement: cmder</a:t>
          </a:r>
        </a:p>
      </dsp:txBody>
      <dsp:txXfrm>
        <a:off x="544650" y="7226845"/>
        <a:ext cx="7025635" cy="6925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58C48-7038-8B40-8DEB-0AD5BBF7756C}">
      <dsp:nvSpPr>
        <dsp:cNvPr id="0" name=""/>
        <dsp:cNvSpPr/>
      </dsp:nvSpPr>
      <dsp:spPr>
        <a:xfrm>
          <a:off x="0" y="58161"/>
          <a:ext cx="10143671" cy="1292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Docker for Mac</a:t>
          </a:r>
        </a:p>
      </dsp:txBody>
      <dsp:txXfrm>
        <a:off x="63112" y="121273"/>
        <a:ext cx="10017447" cy="1166626"/>
      </dsp:txXfrm>
    </dsp:sp>
    <dsp:sp modelId="{6FB45456-B1A5-DE47-A7FE-6C897C64B08B}">
      <dsp:nvSpPr>
        <dsp:cNvPr id="0" name=""/>
        <dsp:cNvSpPr/>
      </dsp:nvSpPr>
      <dsp:spPr>
        <a:xfrm>
          <a:off x="0" y="1351011"/>
          <a:ext cx="10143671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Requires Yosemite 10.10.3 (2014 release)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Yosemite works with 2007-2008 Mac's and newer</a:t>
          </a:r>
        </a:p>
      </dsp:txBody>
      <dsp:txXfrm>
        <a:off x="0" y="1351011"/>
        <a:ext cx="10143671" cy="897345"/>
      </dsp:txXfrm>
    </dsp:sp>
    <dsp:sp modelId="{B732BC25-C3DC-A641-BBE9-A931D1959CFF}">
      <dsp:nvSpPr>
        <dsp:cNvPr id="0" name=""/>
        <dsp:cNvSpPr/>
      </dsp:nvSpPr>
      <dsp:spPr>
        <a:xfrm>
          <a:off x="0" y="2248356"/>
          <a:ext cx="10143671" cy="1292850"/>
        </a:xfrm>
        <a:prstGeom prst="round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Docker Toolbox</a:t>
          </a:r>
        </a:p>
      </dsp:txBody>
      <dsp:txXfrm>
        <a:off x="63112" y="2311468"/>
        <a:ext cx="10017447" cy="1166626"/>
      </dsp:txXfrm>
    </dsp:sp>
    <dsp:sp modelId="{EA598446-C885-3444-82EA-A7EAB8F276D3}">
      <dsp:nvSpPr>
        <dsp:cNvPr id="0" name=""/>
        <dsp:cNvSpPr/>
      </dsp:nvSpPr>
      <dsp:spPr>
        <a:xfrm>
          <a:off x="0" y="3541206"/>
          <a:ext cx="10143671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For Snow Leopard, Lion, Mountain Lion (10.6-10.8)</a:t>
          </a:r>
        </a:p>
      </dsp:txBody>
      <dsp:txXfrm>
        <a:off x="0" y="3541206"/>
        <a:ext cx="10143671" cy="563040"/>
      </dsp:txXfrm>
    </dsp:sp>
    <dsp:sp modelId="{37697C81-EE42-7746-9D2B-72401934515C}">
      <dsp:nvSpPr>
        <dsp:cNvPr id="0" name=""/>
        <dsp:cNvSpPr/>
      </dsp:nvSpPr>
      <dsp:spPr>
        <a:xfrm>
          <a:off x="0" y="4104246"/>
          <a:ext cx="10143671" cy="129285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Docker in a Linux VM</a:t>
          </a:r>
        </a:p>
      </dsp:txBody>
      <dsp:txXfrm>
        <a:off x="63112" y="4167358"/>
        <a:ext cx="10017447" cy="1166626"/>
      </dsp:txXfrm>
    </dsp:sp>
    <dsp:sp modelId="{18BE2AE1-F39B-1543-8906-56ED74B3A352}">
      <dsp:nvSpPr>
        <dsp:cNvPr id="0" name=""/>
        <dsp:cNvSpPr/>
      </dsp:nvSpPr>
      <dsp:spPr>
        <a:xfrm>
          <a:off x="0" y="5495016"/>
          <a:ext cx="10143671" cy="1292850"/>
        </a:xfrm>
        <a:prstGeom prst="round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Docker in a Windows VM</a:t>
          </a:r>
        </a:p>
      </dsp:txBody>
      <dsp:txXfrm>
        <a:off x="63112" y="5558128"/>
        <a:ext cx="10017447" cy="1166626"/>
      </dsp:txXfrm>
    </dsp:sp>
    <dsp:sp modelId="{D11828CF-3131-FB4D-831E-6656B6C51FB8}">
      <dsp:nvSpPr>
        <dsp:cNvPr id="0" name=""/>
        <dsp:cNvSpPr/>
      </dsp:nvSpPr>
      <dsp:spPr>
        <a:xfrm>
          <a:off x="0" y="6787866"/>
          <a:ext cx="10143671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Not usually possible, only works with Vmware Fusion</a:t>
          </a:r>
        </a:p>
      </dsp:txBody>
      <dsp:txXfrm>
        <a:off x="0" y="6787866"/>
        <a:ext cx="10143671" cy="563040"/>
      </dsp:txXfrm>
    </dsp:sp>
    <dsp:sp modelId="{D56A2022-7656-2442-8BFE-9CA3F158FB03}">
      <dsp:nvSpPr>
        <dsp:cNvPr id="0" name=""/>
        <dsp:cNvSpPr/>
      </dsp:nvSpPr>
      <dsp:spPr>
        <a:xfrm>
          <a:off x="0" y="7350906"/>
          <a:ext cx="10143671" cy="129285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Don't use homebrew (brew install docker), it's docker CLI only</a:t>
          </a:r>
        </a:p>
      </dsp:txBody>
      <dsp:txXfrm>
        <a:off x="63112" y="7414018"/>
        <a:ext cx="10017447" cy="11666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A22DC-D6DD-1D44-9125-3FCF5191110D}">
      <dsp:nvSpPr>
        <dsp:cNvPr id="0" name=""/>
        <dsp:cNvSpPr/>
      </dsp:nvSpPr>
      <dsp:spPr>
        <a:xfrm>
          <a:off x="2028734" y="3781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Install Docker</a:t>
          </a:r>
        </a:p>
      </dsp:txBody>
      <dsp:txXfrm>
        <a:off x="2028734" y="3781"/>
        <a:ext cx="8114936" cy="1659227"/>
      </dsp:txXfrm>
    </dsp:sp>
    <dsp:sp modelId="{66FFDA91-5727-0B47-BD6F-D0F82904978E}">
      <dsp:nvSpPr>
        <dsp:cNvPr id="0" name=""/>
        <dsp:cNvSpPr/>
      </dsp:nvSpPr>
      <dsp:spPr>
        <a:xfrm>
          <a:off x="0" y="3781"/>
          <a:ext cx="2028734" cy="1659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</a:t>
          </a:r>
        </a:p>
      </dsp:txBody>
      <dsp:txXfrm>
        <a:off x="0" y="3781"/>
        <a:ext cx="2028734" cy="1659227"/>
      </dsp:txXfrm>
    </dsp:sp>
    <dsp:sp modelId="{7AE3AEFF-45CE-0C42-B798-001821468075}">
      <dsp:nvSpPr>
        <dsp:cNvPr id="0" name=""/>
        <dsp:cNvSpPr/>
      </dsp:nvSpPr>
      <dsp:spPr>
        <a:xfrm>
          <a:off x="2028734" y="1762563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2736497"/>
            <a:satOff val="7830"/>
            <a:lumOff val="-5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36497"/>
              <a:satOff val="7830"/>
              <a:lumOff val="-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Docker for Mac settings</a:t>
          </a:r>
        </a:p>
      </dsp:txBody>
      <dsp:txXfrm>
        <a:off x="2028734" y="1762563"/>
        <a:ext cx="8114936" cy="1659227"/>
      </dsp:txXfrm>
    </dsp:sp>
    <dsp:sp modelId="{B1A0AB3C-6389-D240-BB97-BBF440A253FD}">
      <dsp:nvSpPr>
        <dsp:cNvPr id="0" name=""/>
        <dsp:cNvSpPr/>
      </dsp:nvSpPr>
      <dsp:spPr>
        <a:xfrm>
          <a:off x="0" y="1762563"/>
          <a:ext cx="2028734" cy="1659227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1762563"/>
        <a:ext cx="2028734" cy="1659227"/>
      </dsp:txXfrm>
    </dsp:sp>
    <dsp:sp modelId="{6FBCEA2A-E055-C045-AD64-E7E11BBDD6E0}">
      <dsp:nvSpPr>
        <dsp:cNvPr id="0" name=""/>
        <dsp:cNvSpPr/>
      </dsp:nvSpPr>
      <dsp:spPr>
        <a:xfrm>
          <a:off x="2028734" y="3521344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Clone my GitHub repo</a:t>
          </a:r>
        </a:p>
      </dsp:txBody>
      <dsp:txXfrm>
        <a:off x="2028734" y="3521344"/>
        <a:ext cx="8114936" cy="1659227"/>
      </dsp:txXfrm>
    </dsp:sp>
    <dsp:sp modelId="{C495CE94-00CF-3341-9CC1-1328604806B9}">
      <dsp:nvSpPr>
        <dsp:cNvPr id="0" name=""/>
        <dsp:cNvSpPr/>
      </dsp:nvSpPr>
      <dsp:spPr>
        <a:xfrm>
          <a:off x="0" y="3521344"/>
          <a:ext cx="2028734" cy="1659227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Clone</a:t>
          </a:r>
        </a:p>
      </dsp:txBody>
      <dsp:txXfrm>
        <a:off x="0" y="3521344"/>
        <a:ext cx="2028734" cy="1659227"/>
      </dsp:txXfrm>
    </dsp:sp>
    <dsp:sp modelId="{159FCBEC-862D-3641-94D1-B2D5E78E0EA0}">
      <dsp:nvSpPr>
        <dsp:cNvPr id="0" name=""/>
        <dsp:cNvSpPr/>
      </dsp:nvSpPr>
      <dsp:spPr>
        <a:xfrm>
          <a:off x="2028734" y="5280126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8209490"/>
            <a:satOff val="23491"/>
            <a:lumOff val="-15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9490"/>
              <a:satOff val="23491"/>
              <a:lumOff val="-1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a code editor</a:t>
          </a:r>
        </a:p>
      </dsp:txBody>
      <dsp:txXfrm>
        <a:off x="2028734" y="5280126"/>
        <a:ext cx="8114936" cy="1659227"/>
      </dsp:txXfrm>
    </dsp:sp>
    <dsp:sp modelId="{D8DCD8FA-7453-224A-A828-02A51A647479}">
      <dsp:nvSpPr>
        <dsp:cNvPr id="0" name=""/>
        <dsp:cNvSpPr/>
      </dsp:nvSpPr>
      <dsp:spPr>
        <a:xfrm>
          <a:off x="0" y="5280126"/>
          <a:ext cx="2028734" cy="1659227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Get</a:t>
          </a:r>
        </a:p>
      </dsp:txBody>
      <dsp:txXfrm>
        <a:off x="0" y="5280126"/>
        <a:ext cx="2028734" cy="1659227"/>
      </dsp:txXfrm>
    </dsp:sp>
    <dsp:sp modelId="{DB8A4DE2-6AE7-C04B-9DBC-CD7AB2958C3D}">
      <dsp:nvSpPr>
        <dsp:cNvPr id="0" name=""/>
        <dsp:cNvSpPr/>
      </dsp:nvSpPr>
      <dsp:spPr>
        <a:xfrm>
          <a:off x="2028734" y="7038907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your terminal and shell (optional)</a:t>
          </a:r>
        </a:p>
      </dsp:txBody>
      <dsp:txXfrm>
        <a:off x="2028734" y="7038907"/>
        <a:ext cx="8114936" cy="1659227"/>
      </dsp:txXfrm>
    </dsp:sp>
    <dsp:sp modelId="{DB65D2FF-ADDD-3145-8900-C0C85409532B}">
      <dsp:nvSpPr>
        <dsp:cNvPr id="0" name=""/>
        <dsp:cNvSpPr/>
      </dsp:nvSpPr>
      <dsp:spPr>
        <a:xfrm>
          <a:off x="0" y="7038907"/>
          <a:ext cx="2028734" cy="1659227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7038907"/>
        <a:ext cx="2028734" cy="16592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3A42C-72F2-D949-AEA3-41CC10945E62}">
      <dsp:nvSpPr>
        <dsp:cNvPr id="0" name=""/>
        <dsp:cNvSpPr/>
      </dsp:nvSpPr>
      <dsp:spPr>
        <a:xfrm>
          <a:off x="0" y="1366918"/>
          <a:ext cx="10143671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Easiest install/setup, best native experience</a:t>
          </a:r>
        </a:p>
      </dsp:txBody>
      <dsp:txXfrm>
        <a:off x="30842" y="1397760"/>
        <a:ext cx="10081987" cy="570116"/>
      </dsp:txXfrm>
    </dsp:sp>
    <dsp:sp modelId="{F11892A3-627F-F240-A6A0-80926E3079C2}">
      <dsp:nvSpPr>
        <dsp:cNvPr id="0" name=""/>
        <dsp:cNvSpPr/>
      </dsp:nvSpPr>
      <dsp:spPr>
        <a:xfrm>
          <a:off x="0" y="2076478"/>
          <a:ext cx="10143671" cy="631800"/>
        </a:xfrm>
        <a:prstGeom prst="roundRect">
          <a:avLst/>
        </a:prstGeom>
        <a:solidFill>
          <a:schemeClr val="accent2">
            <a:hueOff val="-1478841"/>
            <a:satOff val="6551"/>
            <a:lumOff val="-2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Three main ways to install: script, store, or docker-machine</a:t>
          </a:r>
        </a:p>
      </dsp:txBody>
      <dsp:txXfrm>
        <a:off x="30842" y="2107320"/>
        <a:ext cx="10081987" cy="570116"/>
      </dsp:txXfrm>
    </dsp:sp>
    <dsp:sp modelId="{7BD28B01-2F27-F74B-8321-F92EB8003BB9}">
      <dsp:nvSpPr>
        <dsp:cNvPr id="0" name=""/>
        <dsp:cNvSpPr/>
      </dsp:nvSpPr>
      <dsp:spPr>
        <a:xfrm>
          <a:off x="0" y="2786038"/>
          <a:ext cx="10143671" cy="631800"/>
        </a:xfrm>
        <a:prstGeom prst="roundRect">
          <a:avLst/>
        </a:prstGeom>
        <a:solidFill>
          <a:schemeClr val="accent2">
            <a:hueOff val="-2957682"/>
            <a:satOff val="13103"/>
            <a:lumOff val="-4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get.docker.com script (latest Edge release)</a:t>
          </a:r>
        </a:p>
      </dsp:txBody>
      <dsp:txXfrm>
        <a:off x="30842" y="2816880"/>
        <a:ext cx="10081987" cy="570116"/>
      </dsp:txXfrm>
    </dsp:sp>
    <dsp:sp modelId="{714CA4B6-6D1F-474B-8D17-1156BF9032E0}">
      <dsp:nvSpPr>
        <dsp:cNvPr id="0" name=""/>
        <dsp:cNvSpPr/>
      </dsp:nvSpPr>
      <dsp:spPr>
        <a:xfrm>
          <a:off x="0" y="3417838"/>
          <a:ext cx="1014367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curl -sSL https://get.docker.com/ | sh</a:t>
          </a:r>
        </a:p>
      </dsp:txBody>
      <dsp:txXfrm>
        <a:off x="0" y="3417838"/>
        <a:ext cx="10143671" cy="447120"/>
      </dsp:txXfrm>
    </dsp:sp>
    <dsp:sp modelId="{D121B281-B047-0D4D-A0D2-0260981DD580}">
      <dsp:nvSpPr>
        <dsp:cNvPr id="0" name=""/>
        <dsp:cNvSpPr/>
      </dsp:nvSpPr>
      <dsp:spPr>
        <a:xfrm>
          <a:off x="0" y="3864958"/>
          <a:ext cx="10143671" cy="631800"/>
        </a:xfrm>
        <a:prstGeom prst="roundRect">
          <a:avLst/>
        </a:prstGeom>
        <a:solidFill>
          <a:schemeClr val="accent2">
            <a:hueOff val="-4436523"/>
            <a:satOff val="19654"/>
            <a:lumOff val="-72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sng" kern="1200">
              <a:uFillTx/>
            </a:rPr>
            <a:t>store.docker.com</a:t>
          </a:r>
          <a:r>
            <a:rPr lang="en-US" sz="2700" kern="1200"/>
            <a:t> has instructions for each distro</a:t>
          </a:r>
        </a:p>
      </dsp:txBody>
      <dsp:txXfrm>
        <a:off x="30842" y="3895800"/>
        <a:ext cx="10081987" cy="570116"/>
      </dsp:txXfrm>
    </dsp:sp>
    <dsp:sp modelId="{59D170DE-D404-9443-BC9D-12B2AF157B79}">
      <dsp:nvSpPr>
        <dsp:cNvPr id="0" name=""/>
        <dsp:cNvSpPr/>
      </dsp:nvSpPr>
      <dsp:spPr>
        <a:xfrm>
          <a:off x="0" y="4574518"/>
          <a:ext cx="10143671" cy="631800"/>
        </a:xfrm>
        <a:prstGeom prst="roundRect">
          <a:avLst/>
        </a:prstGeom>
        <a:solidFill>
          <a:schemeClr val="accent2">
            <a:hueOff val="-5915365"/>
            <a:satOff val="26205"/>
            <a:lumOff val="-9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RHEL officially only supports Docker EE (paid), but CentOS will work</a:t>
          </a:r>
        </a:p>
      </dsp:txBody>
      <dsp:txXfrm>
        <a:off x="30842" y="4605360"/>
        <a:ext cx="10081987" cy="570116"/>
      </dsp:txXfrm>
    </dsp:sp>
    <dsp:sp modelId="{E733427A-E005-AC42-832D-C55D896393D8}">
      <dsp:nvSpPr>
        <dsp:cNvPr id="0" name=""/>
        <dsp:cNvSpPr/>
      </dsp:nvSpPr>
      <dsp:spPr>
        <a:xfrm>
          <a:off x="0" y="5284078"/>
          <a:ext cx="10143671" cy="631800"/>
        </a:xfrm>
        <a:prstGeom prst="roundRect">
          <a:avLst/>
        </a:prstGeom>
        <a:solidFill>
          <a:schemeClr val="accent2">
            <a:hueOff val="-7394206"/>
            <a:satOff val="32756"/>
            <a:lumOff val="-12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Installing in a VM, Cloud Instance, all are the same process</a:t>
          </a:r>
        </a:p>
      </dsp:txBody>
      <dsp:txXfrm>
        <a:off x="30842" y="5314920"/>
        <a:ext cx="10081987" cy="570116"/>
      </dsp:txXfrm>
    </dsp:sp>
    <dsp:sp modelId="{835D428F-02DF-9341-B9A0-0EB27764CE03}">
      <dsp:nvSpPr>
        <dsp:cNvPr id="0" name=""/>
        <dsp:cNvSpPr/>
      </dsp:nvSpPr>
      <dsp:spPr>
        <a:xfrm>
          <a:off x="0" y="5993638"/>
          <a:ext cx="10143671" cy="631800"/>
        </a:xfrm>
        <a:prstGeom prst="roundRect">
          <a:avLst/>
        </a:prstGeom>
        <a:solidFill>
          <a:schemeClr val="accent2">
            <a:hueOff val="-8873047"/>
            <a:satOff val="39308"/>
            <a:lumOff val="-144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May not work for unlisted distros (Amazon Linux, Linode Linux, etc.)</a:t>
          </a:r>
        </a:p>
      </dsp:txBody>
      <dsp:txXfrm>
        <a:off x="30842" y="6024480"/>
        <a:ext cx="10081987" cy="570116"/>
      </dsp:txXfrm>
    </dsp:sp>
    <dsp:sp modelId="{DD9967F3-EEC0-584F-B6AE-7AC1A495C2FB}">
      <dsp:nvSpPr>
        <dsp:cNvPr id="0" name=""/>
        <dsp:cNvSpPr/>
      </dsp:nvSpPr>
      <dsp:spPr>
        <a:xfrm>
          <a:off x="0" y="6703198"/>
          <a:ext cx="10143671" cy="631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Don't use pre-installed setups (Digital Ocean, Linode, etc.)</a:t>
          </a:r>
        </a:p>
      </dsp:txBody>
      <dsp:txXfrm>
        <a:off x="30842" y="6734040"/>
        <a:ext cx="10081987" cy="5701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9C0E-1E60-9740-8996-99658D01DD1D}">
      <dsp:nvSpPr>
        <dsp:cNvPr id="0" name=""/>
        <dsp:cNvSpPr/>
      </dsp:nvSpPr>
      <dsp:spPr>
        <a:xfrm>
          <a:off x="5783" y="365735"/>
          <a:ext cx="3131367" cy="43839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134" tIns="330200" rIns="2441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Install Docker</a:t>
          </a:r>
        </a:p>
      </dsp:txBody>
      <dsp:txXfrm>
        <a:off x="5783" y="2031623"/>
        <a:ext cx="3131367" cy="2630348"/>
      </dsp:txXfrm>
    </dsp:sp>
    <dsp:sp modelId="{6ACF079C-5559-B847-8420-A14D7C921DA8}">
      <dsp:nvSpPr>
        <dsp:cNvPr id="0" name=""/>
        <dsp:cNvSpPr/>
      </dsp:nvSpPr>
      <dsp:spPr>
        <a:xfrm>
          <a:off x="913880" y="804127"/>
          <a:ext cx="1315174" cy="13151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536" tIns="12700" rIns="102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06483" y="996730"/>
        <a:ext cx="929968" cy="929968"/>
      </dsp:txXfrm>
    </dsp:sp>
    <dsp:sp modelId="{C738E2D7-A455-1641-9D51-87513E933397}">
      <dsp:nvSpPr>
        <dsp:cNvPr id="0" name=""/>
        <dsp:cNvSpPr/>
      </dsp:nvSpPr>
      <dsp:spPr>
        <a:xfrm>
          <a:off x="5783" y="4749578"/>
          <a:ext cx="3131367" cy="72"/>
        </a:xfrm>
        <a:prstGeom prst="rect">
          <a:avLst/>
        </a:prstGeom>
        <a:solidFill>
          <a:schemeClr val="accent2">
            <a:hueOff val="-1150210"/>
            <a:satOff val="5095"/>
            <a:lumOff val="-1874"/>
            <a:alphaOff val="0"/>
          </a:schemeClr>
        </a:solidFill>
        <a:ln w="12700" cap="flat" cmpd="sng" algn="ctr">
          <a:solidFill>
            <a:schemeClr val="accent2">
              <a:hueOff val="-1150210"/>
              <a:satOff val="5095"/>
              <a:lumOff val="-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6A060A-A1F7-9B41-B7D5-80B0C379C49F}">
      <dsp:nvSpPr>
        <dsp:cNvPr id="0" name=""/>
        <dsp:cNvSpPr/>
      </dsp:nvSpPr>
      <dsp:spPr>
        <a:xfrm>
          <a:off x="3450287" y="365735"/>
          <a:ext cx="3131367" cy="4383914"/>
        </a:xfrm>
        <a:prstGeom prst="rect">
          <a:avLst/>
        </a:prstGeom>
        <a:solidFill>
          <a:schemeClr val="accent2">
            <a:tint val="40000"/>
            <a:alpha val="90000"/>
            <a:hueOff val="-2736497"/>
            <a:satOff val="7830"/>
            <a:lumOff val="-5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36497"/>
              <a:satOff val="7830"/>
              <a:lumOff val="-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134" tIns="330200" rIns="2441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 your user to docker group</a:t>
          </a:r>
        </a:p>
      </dsp:txBody>
      <dsp:txXfrm>
        <a:off x="3450287" y="2031623"/>
        <a:ext cx="3131367" cy="2630348"/>
      </dsp:txXfrm>
    </dsp:sp>
    <dsp:sp modelId="{85171A3A-8EA0-7645-A34A-EF1920E16F0E}">
      <dsp:nvSpPr>
        <dsp:cNvPr id="0" name=""/>
        <dsp:cNvSpPr/>
      </dsp:nvSpPr>
      <dsp:spPr>
        <a:xfrm>
          <a:off x="4358384" y="804127"/>
          <a:ext cx="1315174" cy="1315174"/>
        </a:xfrm>
        <a:prstGeom prst="ellipse">
          <a:avLst/>
        </a:prstGeom>
        <a:solidFill>
          <a:schemeClr val="accent2">
            <a:hueOff val="-2300419"/>
            <a:satOff val="10191"/>
            <a:lumOff val="-3748"/>
            <a:alphaOff val="0"/>
          </a:schemeClr>
        </a:solidFill>
        <a:ln w="12700" cap="flat" cmpd="sng" algn="ctr">
          <a:solidFill>
            <a:schemeClr val="accent2">
              <a:hueOff val="-2300419"/>
              <a:satOff val="10191"/>
              <a:lumOff val="-3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536" tIns="12700" rIns="102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550987" y="996730"/>
        <a:ext cx="929968" cy="929968"/>
      </dsp:txXfrm>
    </dsp:sp>
    <dsp:sp modelId="{15C1C9A8-7BC7-B74C-95AD-E79FD9F86506}">
      <dsp:nvSpPr>
        <dsp:cNvPr id="0" name=""/>
        <dsp:cNvSpPr/>
      </dsp:nvSpPr>
      <dsp:spPr>
        <a:xfrm>
          <a:off x="3450287" y="4749578"/>
          <a:ext cx="3131367" cy="72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accent2">
              <a:hueOff val="-3450629"/>
              <a:satOff val="15286"/>
              <a:lumOff val="-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9A6EB7-450A-614C-B240-F0D0AA5B123B}">
      <dsp:nvSpPr>
        <dsp:cNvPr id="0" name=""/>
        <dsp:cNvSpPr/>
      </dsp:nvSpPr>
      <dsp:spPr>
        <a:xfrm>
          <a:off x="6894791" y="365735"/>
          <a:ext cx="3131367" cy="4383914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134" tIns="330200" rIns="2441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Clone my GitHub repo</a:t>
          </a:r>
        </a:p>
      </dsp:txBody>
      <dsp:txXfrm>
        <a:off x="6894791" y="2031623"/>
        <a:ext cx="3131367" cy="2630348"/>
      </dsp:txXfrm>
    </dsp:sp>
    <dsp:sp modelId="{A0A9DDA2-B3BD-3040-9F92-6C59E5E44932}">
      <dsp:nvSpPr>
        <dsp:cNvPr id="0" name=""/>
        <dsp:cNvSpPr/>
      </dsp:nvSpPr>
      <dsp:spPr>
        <a:xfrm>
          <a:off x="7802888" y="804127"/>
          <a:ext cx="1315174" cy="1315174"/>
        </a:xfrm>
        <a:prstGeom prst="ellipse">
          <a:avLst/>
        </a:prstGeom>
        <a:solidFill>
          <a:schemeClr val="accent2">
            <a:hueOff val="-4600839"/>
            <a:satOff val="20382"/>
            <a:lumOff val="-7495"/>
            <a:alphaOff val="0"/>
          </a:schemeClr>
        </a:solidFill>
        <a:ln w="12700" cap="flat" cmpd="sng" algn="ctr">
          <a:solidFill>
            <a:schemeClr val="accent2">
              <a:hueOff val="-4600839"/>
              <a:satOff val="20382"/>
              <a:lumOff val="-7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536" tIns="12700" rIns="102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995491" y="996730"/>
        <a:ext cx="929968" cy="929968"/>
      </dsp:txXfrm>
    </dsp:sp>
    <dsp:sp modelId="{72EB03B6-974B-1E47-887E-5BEC498ACE7C}">
      <dsp:nvSpPr>
        <dsp:cNvPr id="0" name=""/>
        <dsp:cNvSpPr/>
      </dsp:nvSpPr>
      <dsp:spPr>
        <a:xfrm>
          <a:off x="6894791" y="4749578"/>
          <a:ext cx="3131367" cy="72"/>
        </a:xfrm>
        <a:prstGeom prst="rect">
          <a:avLst/>
        </a:prstGeom>
        <a:solidFill>
          <a:schemeClr val="accent2">
            <a:hueOff val="-5751049"/>
            <a:satOff val="25477"/>
            <a:lumOff val="-9369"/>
            <a:alphaOff val="0"/>
          </a:schemeClr>
        </a:solidFill>
        <a:ln w="12700" cap="flat" cmpd="sng" algn="ctr">
          <a:solidFill>
            <a:schemeClr val="accent2">
              <a:hueOff val="-5751049"/>
              <a:satOff val="25477"/>
              <a:lumOff val="-9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F866AA-2F8A-1044-BB5F-44C0421BF77D}">
      <dsp:nvSpPr>
        <dsp:cNvPr id="0" name=""/>
        <dsp:cNvSpPr/>
      </dsp:nvSpPr>
      <dsp:spPr>
        <a:xfrm>
          <a:off x="10339295" y="365735"/>
          <a:ext cx="3131367" cy="4383914"/>
        </a:xfrm>
        <a:prstGeom prst="rect">
          <a:avLst/>
        </a:prstGeom>
        <a:solidFill>
          <a:schemeClr val="accent2">
            <a:tint val="40000"/>
            <a:alpha val="90000"/>
            <a:hueOff val="-8209490"/>
            <a:satOff val="23491"/>
            <a:lumOff val="-15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9490"/>
              <a:satOff val="23491"/>
              <a:lumOff val="-1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134" tIns="330200" rIns="2441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 a code editor</a:t>
          </a:r>
        </a:p>
      </dsp:txBody>
      <dsp:txXfrm>
        <a:off x="10339295" y="2031623"/>
        <a:ext cx="3131367" cy="2630348"/>
      </dsp:txXfrm>
    </dsp:sp>
    <dsp:sp modelId="{39400167-C35B-D942-85A7-7E568C99D7DE}">
      <dsp:nvSpPr>
        <dsp:cNvPr id="0" name=""/>
        <dsp:cNvSpPr/>
      </dsp:nvSpPr>
      <dsp:spPr>
        <a:xfrm>
          <a:off x="11247392" y="804127"/>
          <a:ext cx="1315174" cy="1315174"/>
        </a:xfrm>
        <a:prstGeom prst="ellipse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accent2">
              <a:hueOff val="-6901259"/>
              <a:satOff val="30573"/>
              <a:lumOff val="-11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536" tIns="12700" rIns="102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1439995" y="996730"/>
        <a:ext cx="929968" cy="929968"/>
      </dsp:txXfrm>
    </dsp:sp>
    <dsp:sp modelId="{0933CB71-2443-9B41-B159-C7CE08960E4E}">
      <dsp:nvSpPr>
        <dsp:cNvPr id="0" name=""/>
        <dsp:cNvSpPr/>
      </dsp:nvSpPr>
      <dsp:spPr>
        <a:xfrm>
          <a:off x="10339295" y="4749578"/>
          <a:ext cx="3131367" cy="72"/>
        </a:xfrm>
        <a:prstGeom prst="rect">
          <a:avLst/>
        </a:prstGeom>
        <a:solidFill>
          <a:schemeClr val="accent2">
            <a:hueOff val="-8051469"/>
            <a:satOff val="35668"/>
            <a:lumOff val="-13116"/>
            <a:alphaOff val="0"/>
          </a:schemeClr>
        </a:solidFill>
        <a:ln w="12700" cap="flat" cmpd="sng" algn="ctr">
          <a:solidFill>
            <a:schemeClr val="accent2">
              <a:hueOff val="-8051469"/>
              <a:satOff val="35668"/>
              <a:lumOff val="-13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63933F-9B0E-094A-968D-4FDFFCAAA36E}">
      <dsp:nvSpPr>
        <dsp:cNvPr id="0" name=""/>
        <dsp:cNvSpPr/>
      </dsp:nvSpPr>
      <dsp:spPr>
        <a:xfrm>
          <a:off x="13783800" y="365735"/>
          <a:ext cx="3131367" cy="4383914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134" tIns="330200" rIns="2441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Tweak your terminal and shell (optional)</a:t>
          </a:r>
        </a:p>
      </dsp:txBody>
      <dsp:txXfrm>
        <a:off x="13783800" y="2031623"/>
        <a:ext cx="3131367" cy="2630348"/>
      </dsp:txXfrm>
    </dsp:sp>
    <dsp:sp modelId="{D4467629-1DA1-8A4B-A607-780483317B9A}">
      <dsp:nvSpPr>
        <dsp:cNvPr id="0" name=""/>
        <dsp:cNvSpPr/>
      </dsp:nvSpPr>
      <dsp:spPr>
        <a:xfrm>
          <a:off x="14691896" y="804127"/>
          <a:ext cx="1315174" cy="1315174"/>
        </a:xfrm>
        <a:prstGeom prst="ellipse">
          <a:avLst/>
        </a:prstGeom>
        <a:solidFill>
          <a:schemeClr val="accent2">
            <a:hueOff val="-9201678"/>
            <a:satOff val="40764"/>
            <a:lumOff val="-14990"/>
            <a:alphaOff val="0"/>
          </a:schemeClr>
        </a:solidFill>
        <a:ln w="12700" cap="flat" cmpd="sng" algn="ctr">
          <a:solidFill>
            <a:schemeClr val="accent2">
              <a:hueOff val="-9201678"/>
              <a:satOff val="40764"/>
              <a:lumOff val="-149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536" tIns="12700" rIns="102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14884499" y="996730"/>
        <a:ext cx="929968" cy="929968"/>
      </dsp:txXfrm>
    </dsp:sp>
    <dsp:sp modelId="{CC7420E6-9B80-FE4D-89D4-8EFF94B67426}">
      <dsp:nvSpPr>
        <dsp:cNvPr id="0" name=""/>
        <dsp:cNvSpPr/>
      </dsp:nvSpPr>
      <dsp:spPr>
        <a:xfrm>
          <a:off x="13783800" y="4749578"/>
          <a:ext cx="3131367" cy="72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01982-C81B-AA4E-A241-15EA2BCB706D}">
      <dsp:nvSpPr>
        <dsp:cNvPr id="0" name=""/>
        <dsp:cNvSpPr/>
      </dsp:nvSpPr>
      <dsp:spPr>
        <a:xfrm>
          <a:off x="0" y="67881"/>
          <a:ext cx="10143671" cy="150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After installing Docker, also get docker-compose and docker-  machine</a:t>
          </a:r>
        </a:p>
      </dsp:txBody>
      <dsp:txXfrm>
        <a:off x="73507" y="141388"/>
        <a:ext cx="9996657" cy="1358776"/>
      </dsp:txXfrm>
    </dsp:sp>
    <dsp:sp modelId="{A4FD308C-17F0-E344-A858-1E86138F13DF}">
      <dsp:nvSpPr>
        <dsp:cNvPr id="0" name=""/>
        <dsp:cNvSpPr/>
      </dsp:nvSpPr>
      <dsp:spPr>
        <a:xfrm>
          <a:off x="0" y="1573671"/>
          <a:ext cx="10143671" cy="9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u="sng" kern="1200">
              <a:uFillTx/>
            </a:rPr>
            <a:t>https://docs.docker.com/machine/install-machine/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u="sng" kern="1200">
              <a:uFillTx/>
            </a:rPr>
            <a:t>https://docs.docker.com/compose/install/</a:t>
          </a:r>
          <a:endParaRPr lang="en-US" sz="3000" kern="1200"/>
        </a:p>
      </dsp:txBody>
      <dsp:txXfrm>
        <a:off x="0" y="1573671"/>
        <a:ext cx="10143671" cy="988942"/>
      </dsp:txXfrm>
    </dsp:sp>
    <dsp:sp modelId="{62594D28-7E0B-BA42-A934-96AEFF8AC9D7}">
      <dsp:nvSpPr>
        <dsp:cNvPr id="0" name=""/>
        <dsp:cNvSpPr/>
      </dsp:nvSpPr>
      <dsp:spPr>
        <a:xfrm>
          <a:off x="0" y="2562613"/>
          <a:ext cx="10143671" cy="150579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Run more nodes: docker-machine create --driver</a:t>
          </a:r>
        </a:p>
      </dsp:txBody>
      <dsp:txXfrm>
        <a:off x="73507" y="2636120"/>
        <a:ext cx="9996657" cy="1358776"/>
      </dsp:txXfrm>
    </dsp:sp>
    <dsp:sp modelId="{B8B49507-708D-184E-B93D-3E28547C56BC}">
      <dsp:nvSpPr>
        <dsp:cNvPr id="0" name=""/>
        <dsp:cNvSpPr/>
      </dsp:nvSpPr>
      <dsp:spPr>
        <a:xfrm>
          <a:off x="0" y="4068403"/>
          <a:ext cx="10143671" cy="90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VirtualBox, AWS, etc. </a:t>
          </a:r>
          <a:r>
            <a:rPr lang="en-US" sz="3000" u="sng" kern="1200">
              <a:uFillTx/>
            </a:rPr>
            <a:t>https://docs.docker.com/machine/drivers/</a:t>
          </a:r>
          <a:endParaRPr lang="en-US" sz="3000" kern="1200"/>
        </a:p>
      </dsp:txBody>
      <dsp:txXfrm>
        <a:off x="0" y="4068403"/>
        <a:ext cx="10143671" cy="908212"/>
      </dsp:txXfrm>
    </dsp:sp>
    <dsp:sp modelId="{7B4C36A1-3DE0-C64D-BE4C-1FDE5A75E5D1}">
      <dsp:nvSpPr>
        <dsp:cNvPr id="0" name=""/>
        <dsp:cNvSpPr/>
      </dsp:nvSpPr>
      <dsp:spPr>
        <a:xfrm>
          <a:off x="0" y="4976616"/>
          <a:ext cx="10143671" cy="150579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Great Dockerfile/Compose file editor: Visual Studio Code</a:t>
          </a:r>
        </a:p>
      </dsp:txBody>
      <dsp:txXfrm>
        <a:off x="73507" y="5050123"/>
        <a:ext cx="9996657" cy="1358776"/>
      </dsp:txXfrm>
    </dsp:sp>
    <dsp:sp modelId="{044E2D6F-870B-6744-8CCB-F514D66DFBF4}">
      <dsp:nvSpPr>
        <dsp:cNvPr id="0" name=""/>
        <dsp:cNvSpPr/>
      </dsp:nvSpPr>
      <dsp:spPr>
        <a:xfrm>
          <a:off x="0" y="6482406"/>
          <a:ext cx="10143671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u="sng" kern="1200">
              <a:uFillTx/>
            </a:rPr>
            <a:t>https://code.visualstudio.com/</a:t>
          </a:r>
          <a:endParaRPr lang="en-US" sz="3000" kern="1200"/>
        </a:p>
      </dsp:txBody>
      <dsp:txXfrm>
        <a:off x="0" y="6482406"/>
        <a:ext cx="10143671" cy="645840"/>
      </dsp:txXfrm>
    </dsp:sp>
    <dsp:sp modelId="{A0707832-5242-364B-96C4-0FB521CC33A0}">
      <dsp:nvSpPr>
        <dsp:cNvPr id="0" name=""/>
        <dsp:cNvSpPr/>
      </dsp:nvSpPr>
      <dsp:spPr>
        <a:xfrm>
          <a:off x="0" y="7128246"/>
          <a:ext cx="10143671" cy="150579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Bash command completion just works</a:t>
          </a:r>
        </a:p>
      </dsp:txBody>
      <dsp:txXfrm>
        <a:off x="73507" y="7201753"/>
        <a:ext cx="9996657" cy="13587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5BD79-247C-4639-8EB8-DD443331E479}">
      <dsp:nvSpPr>
        <dsp:cNvPr id="0" name=""/>
        <dsp:cNvSpPr/>
      </dsp:nvSpPr>
      <dsp:spPr>
        <a:xfrm>
          <a:off x="1391947" y="1407410"/>
          <a:ext cx="1235276" cy="12352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0C8DE-E81F-4DA1-BEEA-431AFE3117ED}">
      <dsp:nvSpPr>
        <dsp:cNvPr id="0" name=""/>
        <dsp:cNvSpPr/>
      </dsp:nvSpPr>
      <dsp:spPr>
        <a:xfrm>
          <a:off x="637056" y="2987975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 versions of our docker cli and engine</a:t>
          </a:r>
        </a:p>
      </dsp:txBody>
      <dsp:txXfrm>
        <a:off x="637056" y="2987975"/>
        <a:ext cx="2745059" cy="720000"/>
      </dsp:txXfrm>
    </dsp:sp>
    <dsp:sp modelId="{E091B3E4-0D02-4E5F-8248-71570B13AB31}">
      <dsp:nvSpPr>
        <dsp:cNvPr id="0" name=""/>
        <dsp:cNvSpPr/>
      </dsp:nvSpPr>
      <dsp:spPr>
        <a:xfrm>
          <a:off x="4617392" y="1407410"/>
          <a:ext cx="1235276" cy="12352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57352-F248-4726-85FC-F61615010960}">
      <dsp:nvSpPr>
        <dsp:cNvPr id="0" name=""/>
        <dsp:cNvSpPr/>
      </dsp:nvSpPr>
      <dsp:spPr>
        <a:xfrm>
          <a:off x="3862500" y="2987975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Nginx (web server) container</a:t>
          </a:r>
        </a:p>
      </dsp:txBody>
      <dsp:txXfrm>
        <a:off x="3862500" y="2987975"/>
        <a:ext cx="2745059" cy="720000"/>
      </dsp:txXfrm>
    </dsp:sp>
    <dsp:sp modelId="{C300CC18-7DB7-4760-BE38-E27A64C3963D}">
      <dsp:nvSpPr>
        <dsp:cNvPr id="0" name=""/>
        <dsp:cNvSpPr/>
      </dsp:nvSpPr>
      <dsp:spPr>
        <a:xfrm>
          <a:off x="7842837" y="1407410"/>
          <a:ext cx="1235276" cy="12352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B28E5-A5E4-44E5-A5E6-EE89C2B41436}">
      <dsp:nvSpPr>
        <dsp:cNvPr id="0" name=""/>
        <dsp:cNvSpPr/>
      </dsp:nvSpPr>
      <dsp:spPr>
        <a:xfrm>
          <a:off x="7087945" y="2987975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 common container management commands</a:t>
          </a:r>
        </a:p>
      </dsp:txBody>
      <dsp:txXfrm>
        <a:off x="7087945" y="2987975"/>
        <a:ext cx="2745059" cy="720000"/>
      </dsp:txXfrm>
    </dsp:sp>
    <dsp:sp modelId="{E634F703-9971-4F3C-AE48-C6D2009DFE2A}">
      <dsp:nvSpPr>
        <dsp:cNvPr id="0" name=""/>
        <dsp:cNvSpPr/>
      </dsp:nvSpPr>
      <dsp:spPr>
        <a:xfrm>
          <a:off x="11068281" y="1407410"/>
          <a:ext cx="1235276" cy="12352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36A3F-AB3D-4E47-88DD-370F3CF05E59}">
      <dsp:nvSpPr>
        <dsp:cNvPr id="0" name=""/>
        <dsp:cNvSpPr/>
      </dsp:nvSpPr>
      <dsp:spPr>
        <a:xfrm>
          <a:off x="10313390" y="2987975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 Docker networking basics</a:t>
          </a:r>
        </a:p>
      </dsp:txBody>
      <dsp:txXfrm>
        <a:off x="10313390" y="2987975"/>
        <a:ext cx="2745059" cy="720000"/>
      </dsp:txXfrm>
    </dsp:sp>
    <dsp:sp modelId="{52D88997-6993-4E26-9CC5-51C24F7D8C1C}">
      <dsp:nvSpPr>
        <dsp:cNvPr id="0" name=""/>
        <dsp:cNvSpPr/>
      </dsp:nvSpPr>
      <dsp:spPr>
        <a:xfrm>
          <a:off x="14293726" y="1407410"/>
          <a:ext cx="1235276" cy="12352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E89B7-1CEA-4A79-AC83-F95288084B0F}">
      <dsp:nvSpPr>
        <dsp:cNvPr id="0" name=""/>
        <dsp:cNvSpPr/>
      </dsp:nvSpPr>
      <dsp:spPr>
        <a:xfrm>
          <a:off x="13538835" y="2987975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Requirements: Have latest Docker installed from last Section</a:t>
          </a:r>
        </a:p>
      </dsp:txBody>
      <dsp:txXfrm>
        <a:off x="13538835" y="2987975"/>
        <a:ext cx="274505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A323B-D94E-B747-89C7-7D88188E0703}">
      <dsp:nvSpPr>
        <dsp:cNvPr id="0" name=""/>
        <dsp:cNvSpPr/>
      </dsp:nvSpPr>
      <dsp:spPr>
        <a:xfrm>
          <a:off x="0" y="54988"/>
          <a:ext cx="10143671" cy="1621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is no longer just a "container runtime"</a:t>
          </a:r>
        </a:p>
      </dsp:txBody>
      <dsp:txXfrm>
        <a:off x="79161" y="134149"/>
        <a:ext cx="9985349" cy="1463297"/>
      </dsp:txXfrm>
    </dsp:sp>
    <dsp:sp modelId="{27C2CA6E-5DD7-714B-ABB8-1B6F79E015F8}">
      <dsp:nvSpPr>
        <dsp:cNvPr id="0" name=""/>
        <dsp:cNvSpPr/>
      </dsp:nvSpPr>
      <dsp:spPr>
        <a:xfrm>
          <a:off x="0" y="1797568"/>
          <a:ext cx="10143671" cy="1621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moves fast, it matters how you install it</a:t>
          </a:r>
        </a:p>
      </dsp:txBody>
      <dsp:txXfrm>
        <a:off x="79161" y="1876729"/>
        <a:ext cx="9985349" cy="1463297"/>
      </dsp:txXfrm>
    </dsp:sp>
    <dsp:sp modelId="{1555B085-B906-A94B-948F-4A01F0EA512D}">
      <dsp:nvSpPr>
        <dsp:cNvPr id="0" name=""/>
        <dsp:cNvSpPr/>
      </dsp:nvSpPr>
      <dsp:spPr>
        <a:xfrm>
          <a:off x="0" y="3540148"/>
          <a:ext cx="10143671" cy="16216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Linux (different per distro, don’t use default package)</a:t>
          </a:r>
        </a:p>
      </dsp:txBody>
      <dsp:txXfrm>
        <a:off x="79161" y="3619309"/>
        <a:ext cx="9985349" cy="1463297"/>
      </dsp:txXfrm>
    </dsp:sp>
    <dsp:sp modelId="{10AAB930-4028-F64A-8CE9-ADA36756255A}">
      <dsp:nvSpPr>
        <dsp:cNvPr id="0" name=""/>
        <dsp:cNvSpPr/>
      </dsp:nvSpPr>
      <dsp:spPr>
        <a:xfrm>
          <a:off x="0" y="5282728"/>
          <a:ext cx="10143671" cy="16216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Desktop (Recommended for Windows and Mac)</a:t>
          </a:r>
        </a:p>
      </dsp:txBody>
      <dsp:txXfrm>
        <a:off x="79161" y="5361889"/>
        <a:ext cx="9985349" cy="1463297"/>
      </dsp:txXfrm>
    </dsp:sp>
    <dsp:sp modelId="{8D90CF2E-6E0F-2F4A-9313-200A113C4D0D}">
      <dsp:nvSpPr>
        <dsp:cNvPr id="0" name=""/>
        <dsp:cNvSpPr/>
      </dsp:nvSpPr>
      <dsp:spPr>
        <a:xfrm>
          <a:off x="0" y="7025308"/>
          <a:ext cx="10143671" cy="162161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Toolbox (Legacy for Win10 Home/Win7/Win8)</a:t>
          </a:r>
        </a:p>
      </dsp:txBody>
      <dsp:txXfrm>
        <a:off x="79161" y="7104469"/>
        <a:ext cx="9985349" cy="146329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B2011-2160-BB42-8BE1-CE9F6E587278}">
      <dsp:nvSpPr>
        <dsp:cNvPr id="0" name=""/>
        <dsp:cNvSpPr/>
      </dsp:nvSpPr>
      <dsp:spPr>
        <a:xfrm>
          <a:off x="5783" y="522304"/>
          <a:ext cx="3131367" cy="18788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Containers aren’t Mini-VM’s</a:t>
          </a:r>
        </a:p>
      </dsp:txBody>
      <dsp:txXfrm>
        <a:off x="5783" y="522304"/>
        <a:ext cx="3131367" cy="1878820"/>
      </dsp:txXfrm>
    </dsp:sp>
    <dsp:sp modelId="{E4E9C2E7-28B9-C54B-A1BB-F293803EF1DB}">
      <dsp:nvSpPr>
        <dsp:cNvPr id="0" name=""/>
        <dsp:cNvSpPr/>
      </dsp:nvSpPr>
      <dsp:spPr>
        <a:xfrm>
          <a:off x="3450287" y="522304"/>
          <a:ext cx="3131367" cy="1878820"/>
        </a:xfrm>
        <a:prstGeom prst="rect">
          <a:avLst/>
        </a:prstGeom>
        <a:solidFill>
          <a:schemeClr val="accent2">
            <a:hueOff val="-1293986"/>
            <a:satOff val="5732"/>
            <a:lumOff val="-210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They are just processes</a:t>
          </a:r>
        </a:p>
      </dsp:txBody>
      <dsp:txXfrm>
        <a:off x="3450287" y="522304"/>
        <a:ext cx="3131367" cy="1878820"/>
      </dsp:txXfrm>
    </dsp:sp>
    <dsp:sp modelId="{150ADFFA-9D55-A643-BBBC-7D5588617E12}">
      <dsp:nvSpPr>
        <dsp:cNvPr id="0" name=""/>
        <dsp:cNvSpPr/>
      </dsp:nvSpPr>
      <dsp:spPr>
        <a:xfrm>
          <a:off x="6894791" y="522304"/>
          <a:ext cx="3131367" cy="1878820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Limited to what resources they can access (file paths, network  devices, running processes)</a:t>
          </a:r>
        </a:p>
      </dsp:txBody>
      <dsp:txXfrm>
        <a:off x="6894791" y="522304"/>
        <a:ext cx="3131367" cy="1878820"/>
      </dsp:txXfrm>
    </dsp:sp>
    <dsp:sp modelId="{E4B130CF-B402-074C-A91B-8486EF3A01F6}">
      <dsp:nvSpPr>
        <dsp:cNvPr id="0" name=""/>
        <dsp:cNvSpPr/>
      </dsp:nvSpPr>
      <dsp:spPr>
        <a:xfrm>
          <a:off x="10339295" y="522304"/>
          <a:ext cx="3131367" cy="1878820"/>
        </a:xfrm>
        <a:prstGeom prst="rect">
          <a:avLst/>
        </a:prstGeom>
        <a:solidFill>
          <a:schemeClr val="accent2">
            <a:hueOff val="-3881958"/>
            <a:satOff val="17197"/>
            <a:lumOff val="-632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Exit when process stops</a:t>
          </a:r>
        </a:p>
      </dsp:txBody>
      <dsp:txXfrm>
        <a:off x="10339295" y="522304"/>
        <a:ext cx="3131367" cy="1878820"/>
      </dsp:txXfrm>
    </dsp:sp>
    <dsp:sp modelId="{07C3000A-3D21-D245-A41B-6DCCF77B7C4C}">
      <dsp:nvSpPr>
        <dsp:cNvPr id="0" name=""/>
        <dsp:cNvSpPr/>
      </dsp:nvSpPr>
      <dsp:spPr>
        <a:xfrm>
          <a:off x="13783800" y="522304"/>
          <a:ext cx="3131367" cy="1878820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 run --name mongo -d mongo</a:t>
          </a:r>
        </a:p>
      </dsp:txBody>
      <dsp:txXfrm>
        <a:off x="13783800" y="522304"/>
        <a:ext cx="3131367" cy="1878820"/>
      </dsp:txXfrm>
    </dsp:sp>
    <dsp:sp modelId="{F6DFABC4-D454-E24F-82D3-299BE82DE351}">
      <dsp:nvSpPr>
        <dsp:cNvPr id="0" name=""/>
        <dsp:cNvSpPr/>
      </dsp:nvSpPr>
      <dsp:spPr>
        <a:xfrm>
          <a:off x="1728035" y="2714261"/>
          <a:ext cx="3131367" cy="1878820"/>
        </a:xfrm>
        <a:prstGeom prst="rect">
          <a:avLst/>
        </a:prstGeom>
        <a:solidFill>
          <a:schemeClr val="accent2">
            <a:hueOff val="-6469930"/>
            <a:satOff val="28662"/>
            <a:lumOff val="-1054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 top mongo</a:t>
          </a:r>
        </a:p>
      </dsp:txBody>
      <dsp:txXfrm>
        <a:off x="1728035" y="2714261"/>
        <a:ext cx="3131367" cy="1878820"/>
      </dsp:txXfrm>
    </dsp:sp>
    <dsp:sp modelId="{35B44BE6-2163-9E41-9304-C97A49D889E6}">
      <dsp:nvSpPr>
        <dsp:cNvPr id="0" name=""/>
        <dsp:cNvSpPr/>
      </dsp:nvSpPr>
      <dsp:spPr>
        <a:xfrm>
          <a:off x="5172539" y="2714261"/>
          <a:ext cx="3131367" cy="1878820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ps aux</a:t>
          </a:r>
        </a:p>
      </dsp:txBody>
      <dsp:txXfrm>
        <a:off x="5172539" y="2714261"/>
        <a:ext cx="3131367" cy="1878820"/>
      </dsp:txXfrm>
    </dsp:sp>
    <dsp:sp modelId="{D26C091D-E378-214C-8917-AA669E06EFB7}">
      <dsp:nvSpPr>
        <dsp:cNvPr id="0" name=""/>
        <dsp:cNvSpPr/>
      </dsp:nvSpPr>
      <dsp:spPr>
        <a:xfrm>
          <a:off x="8617043" y="2714261"/>
          <a:ext cx="3131367" cy="1878820"/>
        </a:xfrm>
        <a:prstGeom prst="rect">
          <a:avLst/>
        </a:prstGeom>
        <a:solidFill>
          <a:schemeClr val="accent2">
            <a:hueOff val="-9057902"/>
            <a:satOff val="40127"/>
            <a:lumOff val="-1475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 stop mongo</a:t>
          </a:r>
        </a:p>
      </dsp:txBody>
      <dsp:txXfrm>
        <a:off x="8617043" y="2714261"/>
        <a:ext cx="3131367" cy="1878820"/>
      </dsp:txXfrm>
    </dsp:sp>
    <dsp:sp modelId="{3A57CF61-3615-754A-B283-F6DA638FB2A6}">
      <dsp:nvSpPr>
        <dsp:cNvPr id="0" name=""/>
        <dsp:cNvSpPr/>
      </dsp:nvSpPr>
      <dsp:spPr>
        <a:xfrm>
          <a:off x="12061548" y="2714261"/>
          <a:ext cx="3131367" cy="1878820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ps aux</a:t>
          </a:r>
        </a:p>
      </dsp:txBody>
      <dsp:txXfrm>
        <a:off x="12061548" y="2714261"/>
        <a:ext cx="3131367" cy="18788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2BC86-2D6D-2A4B-B378-93BCE9659AA5}">
      <dsp:nvSpPr>
        <dsp:cNvPr id="0" name=""/>
        <dsp:cNvSpPr/>
      </dsp:nvSpPr>
      <dsp:spPr>
        <a:xfrm>
          <a:off x="0" y="88992"/>
          <a:ext cx="16920951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image vs. container</a:t>
          </a:r>
        </a:p>
      </dsp:txBody>
      <dsp:txXfrm>
        <a:off x="74249" y="163241"/>
        <a:ext cx="16772453" cy="1372502"/>
      </dsp:txXfrm>
    </dsp:sp>
    <dsp:sp modelId="{057FA2A2-5DDC-6342-8962-E8044CBBE47C}">
      <dsp:nvSpPr>
        <dsp:cNvPr id="0" name=""/>
        <dsp:cNvSpPr/>
      </dsp:nvSpPr>
      <dsp:spPr>
        <a:xfrm>
          <a:off x="0" y="1797192"/>
          <a:ext cx="16920951" cy="15210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run/stop/remove containers</a:t>
          </a:r>
        </a:p>
      </dsp:txBody>
      <dsp:txXfrm>
        <a:off x="74249" y="1871441"/>
        <a:ext cx="16772453" cy="1372502"/>
      </dsp:txXfrm>
    </dsp:sp>
    <dsp:sp modelId="{B60BD51D-F7E1-5541-BA89-98593B7CA407}">
      <dsp:nvSpPr>
        <dsp:cNvPr id="0" name=""/>
        <dsp:cNvSpPr/>
      </dsp:nvSpPr>
      <dsp:spPr>
        <a:xfrm>
          <a:off x="0" y="3505393"/>
          <a:ext cx="16920951" cy="15210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check container logs and processes</a:t>
          </a:r>
        </a:p>
      </dsp:txBody>
      <dsp:txXfrm>
        <a:off x="74249" y="3579642"/>
        <a:ext cx="16772453" cy="137250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8330A-5D38-1E4F-9249-E58D5A3BD3DD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An Image is the application we want to run</a:t>
          </a:r>
        </a:p>
      </dsp:txBody>
      <dsp:txXfrm>
        <a:off x="4957" y="1373"/>
        <a:ext cx="3932799" cy="2359679"/>
      </dsp:txXfrm>
    </dsp:sp>
    <dsp:sp modelId="{3968A51C-E1F8-0341-AB62-16BBF92DE0A9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 Container is an instance of that image running as a process</a:t>
          </a:r>
        </a:p>
      </dsp:txBody>
      <dsp:txXfrm>
        <a:off x="4331036" y="1373"/>
        <a:ext cx="3932799" cy="2359679"/>
      </dsp:txXfrm>
    </dsp:sp>
    <dsp:sp modelId="{3A68A926-455F-AB41-B5C7-CFB6621831D7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You can have many containers running off the same image</a:t>
          </a:r>
        </a:p>
      </dsp:txBody>
      <dsp:txXfrm>
        <a:off x="8657115" y="1373"/>
        <a:ext cx="3932799" cy="2359679"/>
      </dsp:txXfrm>
    </dsp:sp>
    <dsp:sp modelId="{7827BA5E-A54A-954F-ACB8-A228A96C1D8A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In this lecture our image will be the Nginx web server</a:t>
          </a:r>
        </a:p>
      </dsp:txBody>
      <dsp:txXfrm>
        <a:off x="12983194" y="1373"/>
        <a:ext cx="3932799" cy="2359679"/>
      </dsp:txXfrm>
    </dsp:sp>
    <dsp:sp modelId="{DA5FF636-BB8D-2444-B40E-C4F7C1D97E73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Docker's default image "registry" is called Docker Hub  (hub.docker.com)</a:t>
          </a:r>
        </a:p>
      </dsp:txBody>
      <dsp:txXfrm>
        <a:off x="6494075" y="2754332"/>
        <a:ext cx="3932799" cy="235967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7E0FB-7B80-48F2-A3E8-3EFBF0121D94}">
      <dsp:nvSpPr>
        <dsp:cNvPr id="0" name=""/>
        <dsp:cNvSpPr/>
      </dsp:nvSpPr>
      <dsp:spPr>
        <a:xfrm>
          <a:off x="1126364" y="1157305"/>
          <a:ext cx="1660553" cy="1660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7A5BB-6EF4-41C6-B120-5E521352EBBA}">
      <dsp:nvSpPr>
        <dsp:cNvPr id="0" name=""/>
        <dsp:cNvSpPr/>
      </dsp:nvSpPr>
      <dsp:spPr>
        <a:xfrm>
          <a:off x="111581" y="323808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Downloaded image 'nginx' from Docker Hub</a:t>
          </a:r>
        </a:p>
      </dsp:txBody>
      <dsp:txXfrm>
        <a:off x="111581" y="3238080"/>
        <a:ext cx="3690118" cy="720000"/>
      </dsp:txXfrm>
    </dsp:sp>
    <dsp:sp modelId="{1B8306CD-E083-4987-B069-4ABB48263F9D}">
      <dsp:nvSpPr>
        <dsp:cNvPr id="0" name=""/>
        <dsp:cNvSpPr/>
      </dsp:nvSpPr>
      <dsp:spPr>
        <a:xfrm>
          <a:off x="5462253" y="1157305"/>
          <a:ext cx="1660553" cy="1660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9AA9B-7734-4FBD-B589-287DA34A684A}">
      <dsp:nvSpPr>
        <dsp:cNvPr id="0" name=""/>
        <dsp:cNvSpPr/>
      </dsp:nvSpPr>
      <dsp:spPr>
        <a:xfrm>
          <a:off x="4447471" y="323808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Started a new container from that image</a:t>
          </a:r>
        </a:p>
      </dsp:txBody>
      <dsp:txXfrm>
        <a:off x="4447471" y="3238080"/>
        <a:ext cx="3690118" cy="720000"/>
      </dsp:txXfrm>
    </dsp:sp>
    <dsp:sp modelId="{AD1E1741-D280-48EB-A46F-F494C39A54F7}">
      <dsp:nvSpPr>
        <dsp:cNvPr id="0" name=""/>
        <dsp:cNvSpPr/>
      </dsp:nvSpPr>
      <dsp:spPr>
        <a:xfrm>
          <a:off x="9798143" y="1157305"/>
          <a:ext cx="1660553" cy="1660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02A37-713C-49BC-9E64-958FA9E5D7E5}">
      <dsp:nvSpPr>
        <dsp:cNvPr id="0" name=""/>
        <dsp:cNvSpPr/>
      </dsp:nvSpPr>
      <dsp:spPr>
        <a:xfrm>
          <a:off x="8783360" y="323808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Opened port 80 on the host IP</a:t>
          </a:r>
        </a:p>
      </dsp:txBody>
      <dsp:txXfrm>
        <a:off x="8783360" y="3238080"/>
        <a:ext cx="3690118" cy="720000"/>
      </dsp:txXfrm>
    </dsp:sp>
    <dsp:sp modelId="{670DA7A8-403B-4259-90CF-5A08DCCEC2ED}">
      <dsp:nvSpPr>
        <dsp:cNvPr id="0" name=""/>
        <dsp:cNvSpPr/>
      </dsp:nvSpPr>
      <dsp:spPr>
        <a:xfrm>
          <a:off x="14134033" y="1157305"/>
          <a:ext cx="1660553" cy="16605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ADDC1-8451-47A4-879F-3EE93013F8B7}">
      <dsp:nvSpPr>
        <dsp:cNvPr id="0" name=""/>
        <dsp:cNvSpPr/>
      </dsp:nvSpPr>
      <dsp:spPr>
        <a:xfrm>
          <a:off x="13119250" y="323808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Routes that traffic to the container IP, port 80</a:t>
          </a:r>
        </a:p>
      </dsp:txBody>
      <dsp:txXfrm>
        <a:off x="13119250" y="3238080"/>
        <a:ext cx="3690118" cy="7200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9963A-5527-3F4C-9BD6-F32AB065BAF7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Looks for that image locally in image cache, doesn't find  anything</a:t>
          </a:r>
        </a:p>
      </dsp:txBody>
      <dsp:txXfrm>
        <a:off x="4957" y="1373"/>
        <a:ext cx="3932799" cy="2359679"/>
      </dsp:txXfrm>
    </dsp:sp>
    <dsp:sp modelId="{6DD8536F-E340-7447-8221-E3AA05CEC5E9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Then looks in remote image repository (defaults to Docker Hub)</a:t>
          </a:r>
        </a:p>
      </dsp:txBody>
      <dsp:txXfrm>
        <a:off x="4331036" y="1373"/>
        <a:ext cx="3932799" cy="2359679"/>
      </dsp:txXfrm>
    </dsp:sp>
    <dsp:sp modelId="{A799E727-1BF6-AF47-AAB8-F44D9AB9824E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Downloads the latest version (nginx:latest by default)</a:t>
          </a:r>
        </a:p>
      </dsp:txBody>
      <dsp:txXfrm>
        <a:off x="8657115" y="1373"/>
        <a:ext cx="3932799" cy="2359679"/>
      </dsp:txXfrm>
    </dsp:sp>
    <dsp:sp modelId="{D28BFC4F-0E87-CA4C-8A2C-C9354A427D8A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Creates new container based on that image and prepares to  start</a:t>
          </a:r>
        </a:p>
      </dsp:txBody>
      <dsp:txXfrm>
        <a:off x="12983194" y="1373"/>
        <a:ext cx="3932799" cy="2359679"/>
      </dsp:txXfrm>
    </dsp:sp>
    <dsp:sp modelId="{E8882AC4-32E7-0647-B257-D873AF88DBD0}">
      <dsp:nvSpPr>
        <dsp:cNvPr id="0" name=""/>
        <dsp:cNvSpPr/>
      </dsp:nvSpPr>
      <dsp:spPr>
        <a:xfrm>
          <a:off x="2167996" y="2754332"/>
          <a:ext cx="3932799" cy="2359679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Gives it a virtual IP on a private network inside docker engine</a:t>
          </a:r>
        </a:p>
      </dsp:txBody>
      <dsp:txXfrm>
        <a:off x="2167996" y="2754332"/>
        <a:ext cx="3932799" cy="2359679"/>
      </dsp:txXfrm>
    </dsp:sp>
    <dsp:sp modelId="{1C002CF4-BC70-B74D-8E9C-5EF903932905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Opens up port 80 on host and forwards to port 80 in container</a:t>
          </a:r>
        </a:p>
      </dsp:txBody>
      <dsp:txXfrm>
        <a:off x="6494075" y="2754332"/>
        <a:ext cx="3932799" cy="2359679"/>
      </dsp:txXfrm>
    </dsp:sp>
    <dsp:sp modelId="{7A46144C-E418-A94F-AD4E-46D200F1E36B}">
      <dsp:nvSpPr>
        <dsp:cNvPr id="0" name=""/>
        <dsp:cNvSpPr/>
      </dsp:nvSpPr>
      <dsp:spPr>
        <a:xfrm>
          <a:off x="10820154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Starts container by using the CMD in the image Dockerfile</a:t>
          </a:r>
        </a:p>
      </dsp:txBody>
      <dsp:txXfrm>
        <a:off x="10820154" y="2754332"/>
        <a:ext cx="3932799" cy="23596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9401E-E2B0-4A6A-AD1E-3D8FAB9030E4}">
      <dsp:nvSpPr>
        <dsp:cNvPr id="0" name=""/>
        <dsp:cNvSpPr/>
      </dsp:nvSpPr>
      <dsp:spPr>
        <a:xfrm>
          <a:off x="3132475" y="75769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1B0F2-6027-4B36-A66D-ECA97C6DBAAD}">
      <dsp:nvSpPr>
        <dsp:cNvPr id="0" name=""/>
        <dsp:cNvSpPr/>
      </dsp:nvSpPr>
      <dsp:spPr>
        <a:xfrm>
          <a:off x="360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2BD53-0100-4317-9D42-B8CA6416721E}">
      <dsp:nvSpPr>
        <dsp:cNvPr id="0" name=""/>
        <dsp:cNvSpPr/>
      </dsp:nvSpPr>
      <dsp:spPr>
        <a:xfrm>
          <a:off x="243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docker container top - process list in one container</a:t>
          </a:r>
        </a:p>
      </dsp:txBody>
      <dsp:txXfrm>
        <a:off x="2430475" y="3637693"/>
        <a:ext cx="3600000" cy="720000"/>
      </dsp:txXfrm>
    </dsp:sp>
    <dsp:sp modelId="{D991B43A-57D4-4ADE-9403-1E0AD6FF2677}">
      <dsp:nvSpPr>
        <dsp:cNvPr id="0" name=""/>
        <dsp:cNvSpPr/>
      </dsp:nvSpPr>
      <dsp:spPr>
        <a:xfrm>
          <a:off x="7362475" y="75769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024E9-AB57-47D5-9B5A-EF7E4B4E87EF}">
      <dsp:nvSpPr>
        <dsp:cNvPr id="0" name=""/>
        <dsp:cNvSpPr/>
      </dsp:nvSpPr>
      <dsp:spPr>
        <a:xfrm>
          <a:off x="783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1D389-1F8C-4B99-A00C-DB8A5DC8E2E9}">
      <dsp:nvSpPr>
        <dsp:cNvPr id="0" name=""/>
        <dsp:cNvSpPr/>
      </dsp:nvSpPr>
      <dsp:spPr>
        <a:xfrm>
          <a:off x="666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docker container inspect - details of one container config</a:t>
          </a:r>
        </a:p>
      </dsp:txBody>
      <dsp:txXfrm>
        <a:off x="6660475" y="3637693"/>
        <a:ext cx="3600000" cy="720000"/>
      </dsp:txXfrm>
    </dsp:sp>
    <dsp:sp modelId="{78967476-428E-4CB5-90F5-10BC4F04B4E0}">
      <dsp:nvSpPr>
        <dsp:cNvPr id="0" name=""/>
        <dsp:cNvSpPr/>
      </dsp:nvSpPr>
      <dsp:spPr>
        <a:xfrm>
          <a:off x="11592475" y="757692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FE9AF-C7E7-4E67-BDC3-AAFE3074E8C2}">
      <dsp:nvSpPr>
        <dsp:cNvPr id="0" name=""/>
        <dsp:cNvSpPr/>
      </dsp:nvSpPr>
      <dsp:spPr>
        <a:xfrm>
          <a:off x="1206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E1DE4-A44F-46DD-B68C-7CC491CE5EA3}">
      <dsp:nvSpPr>
        <dsp:cNvPr id="0" name=""/>
        <dsp:cNvSpPr/>
      </dsp:nvSpPr>
      <dsp:spPr>
        <a:xfrm>
          <a:off x="1089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docker container stats - performance stats for all containers</a:t>
          </a:r>
        </a:p>
      </dsp:txBody>
      <dsp:txXfrm>
        <a:off x="10890475" y="3637693"/>
        <a:ext cx="3600000" cy="7200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6ACC2-DF93-4CDE-B76A-2B864784A3D9}">
      <dsp:nvSpPr>
        <dsp:cNvPr id="0" name=""/>
        <dsp:cNvSpPr/>
      </dsp:nvSpPr>
      <dsp:spPr>
        <a:xfrm>
          <a:off x="3132475" y="75769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CFD7D-E272-4822-89F5-32FD105BD1F4}">
      <dsp:nvSpPr>
        <dsp:cNvPr id="0" name=""/>
        <dsp:cNvSpPr/>
      </dsp:nvSpPr>
      <dsp:spPr>
        <a:xfrm>
          <a:off x="360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CF21C-156B-4F88-9704-A34BCFE0E89A}">
      <dsp:nvSpPr>
        <dsp:cNvPr id="0" name=""/>
        <dsp:cNvSpPr/>
      </dsp:nvSpPr>
      <dsp:spPr>
        <a:xfrm>
          <a:off x="243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docker container run -it - start new container interactively</a:t>
          </a:r>
        </a:p>
      </dsp:txBody>
      <dsp:txXfrm>
        <a:off x="2430475" y="3637693"/>
        <a:ext cx="3600000" cy="720000"/>
      </dsp:txXfrm>
    </dsp:sp>
    <dsp:sp modelId="{D7C7B5D5-83CE-458D-AEDD-703BEBA8BB88}">
      <dsp:nvSpPr>
        <dsp:cNvPr id="0" name=""/>
        <dsp:cNvSpPr/>
      </dsp:nvSpPr>
      <dsp:spPr>
        <a:xfrm>
          <a:off x="7362475" y="75769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EA37F-CC69-4DB1-B0BA-E369E5F648A5}">
      <dsp:nvSpPr>
        <dsp:cNvPr id="0" name=""/>
        <dsp:cNvSpPr/>
      </dsp:nvSpPr>
      <dsp:spPr>
        <a:xfrm>
          <a:off x="783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68B81-4186-406B-97FD-25D3F9B0DA9B}">
      <dsp:nvSpPr>
        <dsp:cNvPr id="0" name=""/>
        <dsp:cNvSpPr/>
      </dsp:nvSpPr>
      <dsp:spPr>
        <a:xfrm>
          <a:off x="666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docker container exec -it - run additional command in existing container</a:t>
          </a:r>
        </a:p>
      </dsp:txBody>
      <dsp:txXfrm>
        <a:off x="6660475" y="3637693"/>
        <a:ext cx="3600000" cy="720000"/>
      </dsp:txXfrm>
    </dsp:sp>
    <dsp:sp modelId="{ECBA152B-D1B9-4A09-A47E-ACE7BA5B630E}">
      <dsp:nvSpPr>
        <dsp:cNvPr id="0" name=""/>
        <dsp:cNvSpPr/>
      </dsp:nvSpPr>
      <dsp:spPr>
        <a:xfrm>
          <a:off x="11592475" y="757692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798C7-EA66-48FC-AE32-0FBB2AA3D2C7}">
      <dsp:nvSpPr>
        <dsp:cNvPr id="0" name=""/>
        <dsp:cNvSpPr/>
      </dsp:nvSpPr>
      <dsp:spPr>
        <a:xfrm>
          <a:off x="1206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1E9CD-B4EC-4357-B477-5518BA512662}">
      <dsp:nvSpPr>
        <dsp:cNvPr id="0" name=""/>
        <dsp:cNvSpPr/>
      </dsp:nvSpPr>
      <dsp:spPr>
        <a:xfrm>
          <a:off x="1089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Different Linux distros in containers</a:t>
          </a:r>
        </a:p>
      </dsp:txBody>
      <dsp:txXfrm>
        <a:off x="10890475" y="3637693"/>
        <a:ext cx="3600000" cy="7200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E882-F3D1-46D3-BB64-A70EB6F3F6A8}">
      <dsp:nvSpPr>
        <dsp:cNvPr id="0" name=""/>
        <dsp:cNvSpPr/>
      </dsp:nvSpPr>
      <dsp:spPr>
        <a:xfrm>
          <a:off x="1172342" y="1099669"/>
          <a:ext cx="1674486" cy="1674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AB0CB-F5BA-46ED-856C-2990F0AED302}">
      <dsp:nvSpPr>
        <dsp:cNvPr id="0" name=""/>
        <dsp:cNvSpPr/>
      </dsp:nvSpPr>
      <dsp:spPr>
        <a:xfrm>
          <a:off x="152920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DF632-E342-402E-A40A-7FAF1D6A4137}">
      <dsp:nvSpPr>
        <dsp:cNvPr id="0" name=""/>
        <dsp:cNvSpPr/>
      </dsp:nvSpPr>
      <dsp:spPr>
        <a:xfrm>
          <a:off x="637056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Review of docker container run -p</a:t>
          </a:r>
        </a:p>
      </dsp:txBody>
      <dsp:txXfrm>
        <a:off x="637056" y="3295716"/>
        <a:ext cx="2745059" cy="720000"/>
      </dsp:txXfrm>
    </dsp:sp>
    <dsp:sp modelId="{3B53B2C6-8604-4EBB-AA80-FE1E727AFC9E}">
      <dsp:nvSpPr>
        <dsp:cNvPr id="0" name=""/>
        <dsp:cNvSpPr/>
      </dsp:nvSpPr>
      <dsp:spPr>
        <a:xfrm>
          <a:off x="4397787" y="1099669"/>
          <a:ext cx="1674486" cy="1674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42493-B69C-42FF-ACEB-723EAACDEB15}">
      <dsp:nvSpPr>
        <dsp:cNvPr id="0" name=""/>
        <dsp:cNvSpPr/>
      </dsp:nvSpPr>
      <dsp:spPr>
        <a:xfrm>
          <a:off x="4754645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1C6E4-F2ED-4575-8D4E-E6F92B5D8F05}">
      <dsp:nvSpPr>
        <dsp:cNvPr id="0" name=""/>
        <dsp:cNvSpPr/>
      </dsp:nvSpPr>
      <dsp:spPr>
        <a:xfrm>
          <a:off x="386250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For local dev/testing, networks usually "just work"</a:t>
          </a:r>
        </a:p>
      </dsp:txBody>
      <dsp:txXfrm>
        <a:off x="3862500" y="3295716"/>
        <a:ext cx="2745059" cy="720000"/>
      </dsp:txXfrm>
    </dsp:sp>
    <dsp:sp modelId="{CAF67C1F-262D-4495-BCF8-2717F6EFC4C9}">
      <dsp:nvSpPr>
        <dsp:cNvPr id="0" name=""/>
        <dsp:cNvSpPr/>
      </dsp:nvSpPr>
      <dsp:spPr>
        <a:xfrm>
          <a:off x="7623232" y="1099669"/>
          <a:ext cx="1674486" cy="1674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E147E-25D8-4292-A370-7E4C936B9039}">
      <dsp:nvSpPr>
        <dsp:cNvPr id="0" name=""/>
        <dsp:cNvSpPr/>
      </dsp:nvSpPr>
      <dsp:spPr>
        <a:xfrm>
          <a:off x="798009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40CC2-B7BA-4C7D-B864-68D454214225}">
      <dsp:nvSpPr>
        <dsp:cNvPr id="0" name=""/>
        <dsp:cNvSpPr/>
      </dsp:nvSpPr>
      <dsp:spPr>
        <a:xfrm>
          <a:off x="708794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Quick port check with docker container port &lt;container&gt;</a:t>
          </a:r>
        </a:p>
      </dsp:txBody>
      <dsp:txXfrm>
        <a:off x="7087945" y="3295716"/>
        <a:ext cx="2745059" cy="720000"/>
      </dsp:txXfrm>
    </dsp:sp>
    <dsp:sp modelId="{376375DA-15B1-46C0-AB47-81FA7C8DD0FC}">
      <dsp:nvSpPr>
        <dsp:cNvPr id="0" name=""/>
        <dsp:cNvSpPr/>
      </dsp:nvSpPr>
      <dsp:spPr>
        <a:xfrm>
          <a:off x="10848677" y="1099669"/>
          <a:ext cx="1674486" cy="16744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F72A5-AB48-47CC-9D3E-C4FA583F6ADB}">
      <dsp:nvSpPr>
        <dsp:cNvPr id="0" name=""/>
        <dsp:cNvSpPr/>
      </dsp:nvSpPr>
      <dsp:spPr>
        <a:xfrm>
          <a:off x="11205534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4E162-4EEA-478F-8B6D-EC169E178B92}">
      <dsp:nvSpPr>
        <dsp:cNvPr id="0" name=""/>
        <dsp:cNvSpPr/>
      </dsp:nvSpPr>
      <dsp:spPr>
        <a:xfrm>
          <a:off x="1031339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Learn concepts of Docker Networking</a:t>
          </a:r>
        </a:p>
      </dsp:txBody>
      <dsp:txXfrm>
        <a:off x="10313390" y="3295716"/>
        <a:ext cx="2745059" cy="720000"/>
      </dsp:txXfrm>
    </dsp:sp>
    <dsp:sp modelId="{EA49C1DF-2340-4159-8BC8-298982CB7723}">
      <dsp:nvSpPr>
        <dsp:cNvPr id="0" name=""/>
        <dsp:cNvSpPr/>
      </dsp:nvSpPr>
      <dsp:spPr>
        <a:xfrm>
          <a:off x="14074122" y="1099669"/>
          <a:ext cx="1674486" cy="16744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86F6D-CCF4-4195-931A-4CF79B7A80C5}">
      <dsp:nvSpPr>
        <dsp:cNvPr id="0" name=""/>
        <dsp:cNvSpPr/>
      </dsp:nvSpPr>
      <dsp:spPr>
        <a:xfrm>
          <a:off x="14430979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59F32-D21A-4687-9A42-B798029C39B1}">
      <dsp:nvSpPr>
        <dsp:cNvPr id="0" name=""/>
        <dsp:cNvSpPr/>
      </dsp:nvSpPr>
      <dsp:spPr>
        <a:xfrm>
          <a:off x="1353883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Understand how network packets move around Docker</a:t>
          </a:r>
        </a:p>
      </dsp:txBody>
      <dsp:txXfrm>
        <a:off x="13538835" y="3295716"/>
        <a:ext cx="2745059" cy="7200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3F890-EC1B-7540-85A1-5A8617249C6D}">
      <dsp:nvSpPr>
        <dsp:cNvPr id="0" name=""/>
        <dsp:cNvSpPr/>
      </dsp:nvSpPr>
      <dsp:spPr>
        <a:xfrm>
          <a:off x="0" y="43648"/>
          <a:ext cx="10143671" cy="16602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Each container connected to a private virtual network "bridge"</a:t>
          </a:r>
        </a:p>
      </dsp:txBody>
      <dsp:txXfrm>
        <a:off x="81046" y="124694"/>
        <a:ext cx="9981579" cy="1498138"/>
      </dsp:txXfrm>
    </dsp:sp>
    <dsp:sp modelId="{EC7CCFD9-5979-C749-934B-7F02F8384F8B}">
      <dsp:nvSpPr>
        <dsp:cNvPr id="0" name=""/>
        <dsp:cNvSpPr/>
      </dsp:nvSpPr>
      <dsp:spPr>
        <a:xfrm>
          <a:off x="0" y="1827718"/>
          <a:ext cx="10143671" cy="166023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Each virtual network routes through NAT firewall on host IP</a:t>
          </a:r>
        </a:p>
      </dsp:txBody>
      <dsp:txXfrm>
        <a:off x="81046" y="1908764"/>
        <a:ext cx="9981579" cy="1498138"/>
      </dsp:txXfrm>
    </dsp:sp>
    <dsp:sp modelId="{F217F4A1-E502-0041-ACB2-0C3AEBCEC289}">
      <dsp:nvSpPr>
        <dsp:cNvPr id="0" name=""/>
        <dsp:cNvSpPr/>
      </dsp:nvSpPr>
      <dsp:spPr>
        <a:xfrm>
          <a:off x="0" y="3611788"/>
          <a:ext cx="10143671" cy="166023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All containers on a virtual network can talk to each other  without -p</a:t>
          </a:r>
        </a:p>
      </dsp:txBody>
      <dsp:txXfrm>
        <a:off x="81046" y="3692834"/>
        <a:ext cx="9981579" cy="1498138"/>
      </dsp:txXfrm>
    </dsp:sp>
    <dsp:sp modelId="{DB7C6497-69E1-0748-BEA1-750822DDA791}">
      <dsp:nvSpPr>
        <dsp:cNvPr id="0" name=""/>
        <dsp:cNvSpPr/>
      </dsp:nvSpPr>
      <dsp:spPr>
        <a:xfrm>
          <a:off x="0" y="5395858"/>
          <a:ext cx="10143671" cy="16602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Best practice is to create a new virtual network for each app:</a:t>
          </a:r>
        </a:p>
      </dsp:txBody>
      <dsp:txXfrm>
        <a:off x="81046" y="5476904"/>
        <a:ext cx="9981579" cy="1498138"/>
      </dsp:txXfrm>
    </dsp:sp>
    <dsp:sp modelId="{47CEE0AB-9C7A-354B-A32E-AB9370ABDE7E}">
      <dsp:nvSpPr>
        <dsp:cNvPr id="0" name=""/>
        <dsp:cNvSpPr/>
      </dsp:nvSpPr>
      <dsp:spPr>
        <a:xfrm>
          <a:off x="0" y="7056088"/>
          <a:ext cx="10143671" cy="160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network "my_web_app" for mysql and php/apache containers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network "my_api" for mongo and nodejs containers</a:t>
          </a:r>
        </a:p>
      </dsp:txBody>
      <dsp:txXfrm>
        <a:off x="0" y="7056088"/>
        <a:ext cx="10143671" cy="16021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76AAC-F94F-2949-9115-DC6D7FE0425E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"Batteries Included, But Removable"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Defaults work well in many cases, but easy to swap out parts to  customize it</a:t>
          </a:r>
        </a:p>
      </dsp:txBody>
      <dsp:txXfrm>
        <a:off x="4957" y="1373"/>
        <a:ext cx="3932799" cy="2359679"/>
      </dsp:txXfrm>
    </dsp:sp>
    <dsp:sp modelId="{7ACE241B-A4CA-5044-AE08-2C4ABDB6DC35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Make new virtual networks</a:t>
          </a:r>
        </a:p>
      </dsp:txBody>
      <dsp:txXfrm>
        <a:off x="4331036" y="1373"/>
        <a:ext cx="3932799" cy="2359679"/>
      </dsp:txXfrm>
    </dsp:sp>
    <dsp:sp modelId="{E391D9B3-DF9D-A940-B2F3-ABFD6C66DDD8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Attach containers to more then one virtual network (or none)</a:t>
          </a:r>
        </a:p>
      </dsp:txBody>
      <dsp:txXfrm>
        <a:off x="8657115" y="1373"/>
        <a:ext cx="3932799" cy="2359679"/>
      </dsp:txXfrm>
    </dsp:sp>
    <dsp:sp modelId="{71878F2D-7CB2-DD42-AE0A-E8F517511F6C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Skip virtual networks and use host IP (--net=host)</a:t>
          </a:r>
        </a:p>
      </dsp:txBody>
      <dsp:txXfrm>
        <a:off x="12983194" y="1373"/>
        <a:ext cx="3932799" cy="2359679"/>
      </dsp:txXfrm>
    </dsp:sp>
    <dsp:sp modelId="{CA12645E-7280-144D-8579-875432955F91}">
      <dsp:nvSpPr>
        <dsp:cNvPr id="0" name=""/>
        <dsp:cNvSpPr/>
      </dsp:nvSpPr>
      <dsp:spPr>
        <a:xfrm>
          <a:off x="4331036" y="2754332"/>
          <a:ext cx="3932799" cy="2359679"/>
        </a:xfrm>
        <a:prstGeom prst="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 different Docker network drivers to gain new abilities</a:t>
          </a:r>
        </a:p>
      </dsp:txBody>
      <dsp:txXfrm>
        <a:off x="4331036" y="2754332"/>
        <a:ext cx="3932799" cy="2359679"/>
      </dsp:txXfrm>
    </dsp:sp>
    <dsp:sp modelId="{36462983-AAA4-ED4A-BA56-356825C47A98}">
      <dsp:nvSpPr>
        <dsp:cNvPr id="0" name=""/>
        <dsp:cNvSpPr/>
      </dsp:nvSpPr>
      <dsp:spPr>
        <a:xfrm>
          <a:off x="865711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and much more...</a:t>
          </a:r>
        </a:p>
      </dsp:txBody>
      <dsp:txXfrm>
        <a:off x="8657115" y="2754332"/>
        <a:ext cx="3932799" cy="2359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A3E49-AAF2-A746-965E-31037FF75595}">
      <dsp:nvSpPr>
        <dsp:cNvPr id="0" name=""/>
        <dsp:cNvSpPr/>
      </dsp:nvSpPr>
      <dsp:spPr>
        <a:xfrm>
          <a:off x="0" y="4248"/>
          <a:ext cx="101436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C05B2-035E-E742-9521-3D486D56EE3D}">
      <dsp:nvSpPr>
        <dsp:cNvPr id="0" name=""/>
        <dsp:cNvSpPr/>
      </dsp:nvSpPr>
      <dsp:spPr>
        <a:xfrm>
          <a:off x="0" y="4248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Community (free) vs. Docker Enterprise (paid)</a:t>
          </a:r>
        </a:p>
      </dsp:txBody>
      <dsp:txXfrm>
        <a:off x="0" y="4248"/>
        <a:ext cx="10143671" cy="1448903"/>
      </dsp:txXfrm>
    </dsp:sp>
    <dsp:sp modelId="{F63713D3-D98A-3149-8150-48F440328035}">
      <dsp:nvSpPr>
        <dsp:cNvPr id="0" name=""/>
        <dsp:cNvSpPr/>
      </dsp:nvSpPr>
      <dsp:spPr>
        <a:xfrm>
          <a:off x="0" y="1453152"/>
          <a:ext cx="10143671" cy="0"/>
        </a:xfrm>
        <a:prstGeom prst="line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EAA6A-A641-794D-9515-E5BCA7CA6E5A}">
      <dsp:nvSpPr>
        <dsp:cNvPr id="0" name=""/>
        <dsp:cNvSpPr/>
      </dsp:nvSpPr>
      <dsp:spPr>
        <a:xfrm>
          <a:off x="0" y="1453152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Old Name "EE" = Enterprise Edition (same thing)</a:t>
          </a:r>
        </a:p>
      </dsp:txBody>
      <dsp:txXfrm>
        <a:off x="0" y="1453152"/>
        <a:ext cx="10143671" cy="1448903"/>
      </dsp:txXfrm>
    </dsp:sp>
    <dsp:sp modelId="{E23B4BE9-B3EC-8D46-AF1C-85E10359CC95}">
      <dsp:nvSpPr>
        <dsp:cNvPr id="0" name=""/>
        <dsp:cNvSpPr/>
      </dsp:nvSpPr>
      <dsp:spPr>
        <a:xfrm>
          <a:off x="0" y="2902055"/>
          <a:ext cx="10143671" cy="0"/>
        </a:xfrm>
        <a:prstGeom prst="line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BC7B7-C656-6542-944B-403DDA70AAF4}">
      <dsp:nvSpPr>
        <dsp:cNvPr id="0" name=""/>
        <dsp:cNvSpPr/>
      </dsp:nvSpPr>
      <dsp:spPr>
        <a:xfrm>
          <a:off x="0" y="2902055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Windows Server 2016 comes with Enterprise Basic</a:t>
          </a:r>
        </a:p>
      </dsp:txBody>
      <dsp:txXfrm>
        <a:off x="0" y="2902055"/>
        <a:ext cx="10143671" cy="1448903"/>
      </dsp:txXfrm>
    </dsp:sp>
    <dsp:sp modelId="{BC13A476-7FB7-4644-925B-586E3727113E}">
      <dsp:nvSpPr>
        <dsp:cNvPr id="0" name=""/>
        <dsp:cNvSpPr/>
      </dsp:nvSpPr>
      <dsp:spPr>
        <a:xfrm>
          <a:off x="0" y="4350958"/>
          <a:ext cx="10143671" cy="0"/>
        </a:xfrm>
        <a:prstGeom prst="line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40642-EDDD-6444-88EB-DC33675A6A85}">
      <dsp:nvSpPr>
        <dsp:cNvPr id="0" name=""/>
        <dsp:cNvSpPr/>
      </dsp:nvSpPr>
      <dsp:spPr>
        <a:xfrm>
          <a:off x="0" y="4350958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Linux servers are a target for Enterprise</a:t>
          </a:r>
        </a:p>
      </dsp:txBody>
      <dsp:txXfrm>
        <a:off x="0" y="4350958"/>
        <a:ext cx="10143671" cy="1448903"/>
      </dsp:txXfrm>
    </dsp:sp>
    <dsp:sp modelId="{72431103-D752-D84F-9974-F8C667863821}">
      <dsp:nvSpPr>
        <dsp:cNvPr id="0" name=""/>
        <dsp:cNvSpPr/>
      </dsp:nvSpPr>
      <dsp:spPr>
        <a:xfrm>
          <a:off x="0" y="5799861"/>
          <a:ext cx="10143671" cy="0"/>
        </a:xfrm>
        <a:prstGeom prst="line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503A-BC87-AC4B-8A5C-0FA5343F6C0A}">
      <dsp:nvSpPr>
        <dsp:cNvPr id="0" name=""/>
        <dsp:cNvSpPr/>
      </dsp:nvSpPr>
      <dsp:spPr>
        <a:xfrm>
          <a:off x="0" y="5799861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Enterprise also gets you GUI apps like DTR and UCP</a:t>
          </a:r>
        </a:p>
      </dsp:txBody>
      <dsp:txXfrm>
        <a:off x="0" y="5799861"/>
        <a:ext cx="10143671" cy="1448903"/>
      </dsp:txXfrm>
    </dsp:sp>
    <dsp:sp modelId="{F07B78C0-639B-FE4C-A831-DAFEE496BF41}">
      <dsp:nvSpPr>
        <dsp:cNvPr id="0" name=""/>
        <dsp:cNvSpPr/>
      </dsp:nvSpPr>
      <dsp:spPr>
        <a:xfrm>
          <a:off x="0" y="7248764"/>
          <a:ext cx="10143671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5FE60-9D76-7A43-A4E5-276FAE8FA271}">
      <dsp:nvSpPr>
        <dsp:cNvPr id="0" name=""/>
        <dsp:cNvSpPr/>
      </dsp:nvSpPr>
      <dsp:spPr>
        <a:xfrm>
          <a:off x="0" y="7248764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Developers and Sysadmins use Community locally</a:t>
          </a:r>
        </a:p>
      </dsp:txBody>
      <dsp:txXfrm>
        <a:off x="0" y="7248764"/>
        <a:ext cx="10143671" cy="144890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58677-8406-4BBF-A8B9-8E0326B4F328}">
      <dsp:nvSpPr>
        <dsp:cNvPr id="0" name=""/>
        <dsp:cNvSpPr/>
      </dsp:nvSpPr>
      <dsp:spPr>
        <a:xfrm>
          <a:off x="0" y="6798"/>
          <a:ext cx="10143671" cy="1448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683B7-210E-4333-9613-CA3EAD35F69A}">
      <dsp:nvSpPr>
        <dsp:cNvPr id="0" name=""/>
        <dsp:cNvSpPr/>
      </dsp:nvSpPr>
      <dsp:spPr>
        <a:xfrm>
          <a:off x="438036" y="332610"/>
          <a:ext cx="796429" cy="796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11844-25A0-432F-BC2D-57FE7903624B}">
      <dsp:nvSpPr>
        <dsp:cNvPr id="0" name=""/>
        <dsp:cNvSpPr/>
      </dsp:nvSpPr>
      <dsp:spPr>
        <a:xfrm>
          <a:off x="1672501" y="6798"/>
          <a:ext cx="8471169" cy="1448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52" tIns="153252" rIns="153252" bIns="1532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Show networks docker network ls</a:t>
          </a:r>
        </a:p>
      </dsp:txBody>
      <dsp:txXfrm>
        <a:off x="1672501" y="6798"/>
        <a:ext cx="8471169" cy="1448053"/>
      </dsp:txXfrm>
    </dsp:sp>
    <dsp:sp modelId="{DE9AFE1C-6FEB-466B-80D1-A163B7F0AF18}">
      <dsp:nvSpPr>
        <dsp:cNvPr id="0" name=""/>
        <dsp:cNvSpPr/>
      </dsp:nvSpPr>
      <dsp:spPr>
        <a:xfrm>
          <a:off x="0" y="1816865"/>
          <a:ext cx="10143671" cy="1448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B08F-1CB1-41B1-9786-20C82B4E2075}">
      <dsp:nvSpPr>
        <dsp:cNvPr id="0" name=""/>
        <dsp:cNvSpPr/>
      </dsp:nvSpPr>
      <dsp:spPr>
        <a:xfrm>
          <a:off x="438036" y="2142677"/>
          <a:ext cx="796429" cy="796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BB874-368A-4BA0-A4BC-B7AAB07577CF}">
      <dsp:nvSpPr>
        <dsp:cNvPr id="0" name=""/>
        <dsp:cNvSpPr/>
      </dsp:nvSpPr>
      <dsp:spPr>
        <a:xfrm>
          <a:off x="1672501" y="1816865"/>
          <a:ext cx="8471169" cy="1448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52" tIns="153252" rIns="153252" bIns="1532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Inspect a network docker network inspect</a:t>
          </a:r>
        </a:p>
      </dsp:txBody>
      <dsp:txXfrm>
        <a:off x="1672501" y="1816865"/>
        <a:ext cx="8471169" cy="1448053"/>
      </dsp:txXfrm>
    </dsp:sp>
    <dsp:sp modelId="{C214CAB1-7457-4B4A-ACF1-B03A23C87BD9}">
      <dsp:nvSpPr>
        <dsp:cNvPr id="0" name=""/>
        <dsp:cNvSpPr/>
      </dsp:nvSpPr>
      <dsp:spPr>
        <a:xfrm>
          <a:off x="0" y="3626931"/>
          <a:ext cx="10143671" cy="1448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397A5-9D23-450B-A5EF-9C5113048D37}">
      <dsp:nvSpPr>
        <dsp:cNvPr id="0" name=""/>
        <dsp:cNvSpPr/>
      </dsp:nvSpPr>
      <dsp:spPr>
        <a:xfrm>
          <a:off x="438036" y="3952743"/>
          <a:ext cx="796429" cy="796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FA979-B913-46E7-9F0B-B7CB9966F78A}">
      <dsp:nvSpPr>
        <dsp:cNvPr id="0" name=""/>
        <dsp:cNvSpPr/>
      </dsp:nvSpPr>
      <dsp:spPr>
        <a:xfrm>
          <a:off x="1672501" y="3626931"/>
          <a:ext cx="8471169" cy="1448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52" tIns="153252" rIns="153252" bIns="1532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a network docker network create --driver</a:t>
          </a:r>
        </a:p>
      </dsp:txBody>
      <dsp:txXfrm>
        <a:off x="1672501" y="3626931"/>
        <a:ext cx="8471169" cy="1448053"/>
      </dsp:txXfrm>
    </dsp:sp>
    <dsp:sp modelId="{8933EEC5-7CB5-4A76-8707-5FC16F457E95}">
      <dsp:nvSpPr>
        <dsp:cNvPr id="0" name=""/>
        <dsp:cNvSpPr/>
      </dsp:nvSpPr>
      <dsp:spPr>
        <a:xfrm>
          <a:off x="0" y="5436998"/>
          <a:ext cx="10143671" cy="1448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8DA2D-092D-4EBB-9488-D3ABE851AD2B}">
      <dsp:nvSpPr>
        <dsp:cNvPr id="0" name=""/>
        <dsp:cNvSpPr/>
      </dsp:nvSpPr>
      <dsp:spPr>
        <a:xfrm>
          <a:off x="438036" y="5762810"/>
          <a:ext cx="796429" cy="7964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0D8B0-FE4A-4DD5-954A-30AEB6028323}">
      <dsp:nvSpPr>
        <dsp:cNvPr id="0" name=""/>
        <dsp:cNvSpPr/>
      </dsp:nvSpPr>
      <dsp:spPr>
        <a:xfrm>
          <a:off x="1672501" y="5436998"/>
          <a:ext cx="8471169" cy="1448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52" tIns="153252" rIns="153252" bIns="1532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Attach a network to container docker network connect</a:t>
          </a:r>
        </a:p>
      </dsp:txBody>
      <dsp:txXfrm>
        <a:off x="1672501" y="5436998"/>
        <a:ext cx="8471169" cy="1448053"/>
      </dsp:txXfrm>
    </dsp:sp>
    <dsp:sp modelId="{FB9F5524-EF48-414C-8BC6-A294F85C6478}">
      <dsp:nvSpPr>
        <dsp:cNvPr id="0" name=""/>
        <dsp:cNvSpPr/>
      </dsp:nvSpPr>
      <dsp:spPr>
        <a:xfrm>
          <a:off x="0" y="7247065"/>
          <a:ext cx="10143671" cy="1448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EE27-7D2E-4985-9D21-6B8C435C9DE5}">
      <dsp:nvSpPr>
        <dsp:cNvPr id="0" name=""/>
        <dsp:cNvSpPr/>
      </dsp:nvSpPr>
      <dsp:spPr>
        <a:xfrm>
          <a:off x="438036" y="7572877"/>
          <a:ext cx="796429" cy="7964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10642-E1C3-42D3-9D81-A7A708F110DB}">
      <dsp:nvSpPr>
        <dsp:cNvPr id="0" name=""/>
        <dsp:cNvSpPr/>
      </dsp:nvSpPr>
      <dsp:spPr>
        <a:xfrm>
          <a:off x="1672501" y="7247065"/>
          <a:ext cx="8471169" cy="1448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52" tIns="153252" rIns="153252" bIns="1532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Detach a network from container docker network disconnect</a:t>
          </a:r>
        </a:p>
      </dsp:txBody>
      <dsp:txXfrm>
        <a:off x="1672501" y="7247065"/>
        <a:ext cx="8471169" cy="144805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F87BF-B530-9149-9EEB-4C7239B68265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Create your apps so frontend/backend sit on same Docker  network</a:t>
          </a:r>
        </a:p>
      </dsp:txBody>
      <dsp:txXfrm>
        <a:off x="4957" y="1373"/>
        <a:ext cx="3932799" cy="2359679"/>
      </dsp:txXfrm>
    </dsp:sp>
    <dsp:sp modelId="{5D2D60BC-4913-1B44-AA9A-4F2F97B32776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Their inter-communication never leaves host</a:t>
          </a:r>
        </a:p>
      </dsp:txBody>
      <dsp:txXfrm>
        <a:off x="4331036" y="1373"/>
        <a:ext cx="3932799" cy="2359679"/>
      </dsp:txXfrm>
    </dsp:sp>
    <dsp:sp modelId="{6BD958DE-8459-644F-A2C2-97B1FA7895B9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All externally exposed ports closed by default</a:t>
          </a:r>
        </a:p>
      </dsp:txBody>
      <dsp:txXfrm>
        <a:off x="8657115" y="1373"/>
        <a:ext cx="3932799" cy="2359679"/>
      </dsp:txXfrm>
    </dsp:sp>
    <dsp:sp modelId="{65BBFD24-67F6-0C42-A625-0EB08AF97C1C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You must manually expose via -p, which is better default  security!</a:t>
          </a:r>
        </a:p>
      </dsp:txBody>
      <dsp:txXfrm>
        <a:off x="12983194" y="1373"/>
        <a:ext cx="3932799" cy="2359679"/>
      </dsp:txXfrm>
    </dsp:sp>
    <dsp:sp modelId="{7CA6CD91-9FC9-5841-9F9F-4E10DEEFE007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This gets even better later with Overlay networks</a:t>
          </a:r>
        </a:p>
      </dsp:txBody>
      <dsp:txXfrm>
        <a:off x="6494075" y="2754332"/>
        <a:ext cx="3932799" cy="23596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A94E8-37DF-4CDD-87EC-5045B341F838}">
      <dsp:nvSpPr>
        <dsp:cNvPr id="0" name=""/>
        <dsp:cNvSpPr/>
      </dsp:nvSpPr>
      <dsp:spPr>
        <a:xfrm>
          <a:off x="0" y="1062"/>
          <a:ext cx="10143671" cy="24856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85449-41B2-418A-924C-AEB2D567C8B3}">
      <dsp:nvSpPr>
        <dsp:cNvPr id="0" name=""/>
        <dsp:cNvSpPr/>
      </dsp:nvSpPr>
      <dsp:spPr>
        <a:xfrm>
          <a:off x="751910" y="560334"/>
          <a:ext cx="1367110" cy="1367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C862E-C34E-4854-8979-B82C9BD153A3}">
      <dsp:nvSpPr>
        <dsp:cNvPr id="0" name=""/>
        <dsp:cNvSpPr/>
      </dsp:nvSpPr>
      <dsp:spPr>
        <a:xfrm>
          <a:off x="2870931" y="1062"/>
          <a:ext cx="7272739" cy="24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065" tIns="263065" rIns="263065" bIns="2630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 how DNS is the key to easy inter-container comms</a:t>
          </a:r>
        </a:p>
      </dsp:txBody>
      <dsp:txXfrm>
        <a:off x="2870931" y="1062"/>
        <a:ext cx="7272739" cy="2485655"/>
      </dsp:txXfrm>
    </dsp:sp>
    <dsp:sp modelId="{4FC3424F-8C8B-4C28-9DEC-61789A8C196A}">
      <dsp:nvSpPr>
        <dsp:cNvPr id="0" name=""/>
        <dsp:cNvSpPr/>
      </dsp:nvSpPr>
      <dsp:spPr>
        <a:xfrm>
          <a:off x="0" y="3108130"/>
          <a:ext cx="10143671" cy="24856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C077D-5740-432E-AB11-8AE109EAA5B0}">
      <dsp:nvSpPr>
        <dsp:cNvPr id="0" name=""/>
        <dsp:cNvSpPr/>
      </dsp:nvSpPr>
      <dsp:spPr>
        <a:xfrm>
          <a:off x="751910" y="3667403"/>
          <a:ext cx="1367110" cy="1367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DDBCC-1534-4BC9-BC4B-30CE514E9C29}">
      <dsp:nvSpPr>
        <dsp:cNvPr id="0" name=""/>
        <dsp:cNvSpPr/>
      </dsp:nvSpPr>
      <dsp:spPr>
        <a:xfrm>
          <a:off x="2870931" y="3108130"/>
          <a:ext cx="7272739" cy="24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065" tIns="263065" rIns="263065" bIns="2630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See how it works by default with custom networks</a:t>
          </a:r>
        </a:p>
      </dsp:txBody>
      <dsp:txXfrm>
        <a:off x="2870931" y="3108130"/>
        <a:ext cx="7272739" cy="2485655"/>
      </dsp:txXfrm>
    </dsp:sp>
    <dsp:sp modelId="{A782D68D-447F-4F09-A8FB-640971DB0803}">
      <dsp:nvSpPr>
        <dsp:cNvPr id="0" name=""/>
        <dsp:cNvSpPr/>
      </dsp:nvSpPr>
      <dsp:spPr>
        <a:xfrm>
          <a:off x="0" y="6215199"/>
          <a:ext cx="10143671" cy="24856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C5C80-F20B-4AD8-BD14-A9C883BF5D12}">
      <dsp:nvSpPr>
        <dsp:cNvPr id="0" name=""/>
        <dsp:cNvSpPr/>
      </dsp:nvSpPr>
      <dsp:spPr>
        <a:xfrm>
          <a:off x="751910" y="6774472"/>
          <a:ext cx="1367110" cy="1367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E4C5-487B-4516-B5A1-BACEDA590AA5}">
      <dsp:nvSpPr>
        <dsp:cNvPr id="0" name=""/>
        <dsp:cNvSpPr/>
      </dsp:nvSpPr>
      <dsp:spPr>
        <a:xfrm>
          <a:off x="2870931" y="6215199"/>
          <a:ext cx="7272739" cy="24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065" tIns="263065" rIns="263065" bIns="2630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 how to use --link to enable DNS on default bridge  network</a:t>
          </a:r>
        </a:p>
      </dsp:txBody>
      <dsp:txXfrm>
        <a:off x="2870931" y="6215199"/>
        <a:ext cx="7272739" cy="248565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3CCE4-B6B4-F049-B733-ADDA86A2973A}">
      <dsp:nvSpPr>
        <dsp:cNvPr id="0" name=""/>
        <dsp:cNvSpPr/>
      </dsp:nvSpPr>
      <dsp:spPr>
        <a:xfrm>
          <a:off x="0" y="29338"/>
          <a:ext cx="10143671" cy="20463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Containers shouldn't rely on IP's for inter-communication</a:t>
          </a:r>
        </a:p>
      </dsp:txBody>
      <dsp:txXfrm>
        <a:off x="99894" y="129232"/>
        <a:ext cx="9943883" cy="1846542"/>
      </dsp:txXfrm>
    </dsp:sp>
    <dsp:sp modelId="{A772E685-33B0-8F45-8125-18DA895930AA}">
      <dsp:nvSpPr>
        <dsp:cNvPr id="0" name=""/>
        <dsp:cNvSpPr/>
      </dsp:nvSpPr>
      <dsp:spPr>
        <a:xfrm>
          <a:off x="0" y="2228308"/>
          <a:ext cx="10143671" cy="204633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DNS for friendly names is built-in if you use custom networks</a:t>
          </a:r>
        </a:p>
      </dsp:txBody>
      <dsp:txXfrm>
        <a:off x="99894" y="2328202"/>
        <a:ext cx="9943883" cy="1846542"/>
      </dsp:txXfrm>
    </dsp:sp>
    <dsp:sp modelId="{A34DD8E4-709D-D742-A743-D96C569BD187}">
      <dsp:nvSpPr>
        <dsp:cNvPr id="0" name=""/>
        <dsp:cNvSpPr/>
      </dsp:nvSpPr>
      <dsp:spPr>
        <a:xfrm>
          <a:off x="0" y="4427278"/>
          <a:ext cx="10143671" cy="204633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You're using custom networks right?</a:t>
          </a:r>
        </a:p>
      </dsp:txBody>
      <dsp:txXfrm>
        <a:off x="99894" y="4527172"/>
        <a:ext cx="9943883" cy="1846542"/>
      </dsp:txXfrm>
    </dsp:sp>
    <dsp:sp modelId="{A7BDE32C-8C03-0D4A-8F04-BA9AFF1963A3}">
      <dsp:nvSpPr>
        <dsp:cNvPr id="0" name=""/>
        <dsp:cNvSpPr/>
      </dsp:nvSpPr>
      <dsp:spPr>
        <a:xfrm>
          <a:off x="0" y="6626248"/>
          <a:ext cx="10143671" cy="20463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This gets way easier with Docker Compose in future Section</a:t>
          </a:r>
        </a:p>
      </dsp:txBody>
      <dsp:txXfrm>
        <a:off x="99894" y="6726142"/>
        <a:ext cx="9943883" cy="184654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2A8FF-6E8A-324C-B4B0-D0BEBC0C1D78}">
      <dsp:nvSpPr>
        <dsp:cNvPr id="0" name=""/>
        <dsp:cNvSpPr/>
      </dsp:nvSpPr>
      <dsp:spPr>
        <a:xfrm>
          <a:off x="0" y="46078"/>
          <a:ext cx="10143671" cy="1235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 different Linux distro containers to check curl cli tool version</a:t>
          </a:r>
        </a:p>
      </dsp:txBody>
      <dsp:txXfrm>
        <a:off x="60313" y="106391"/>
        <a:ext cx="10023045" cy="1114894"/>
      </dsp:txXfrm>
    </dsp:sp>
    <dsp:sp modelId="{42B3B020-7418-A240-A25D-BB3EC6887D1B}">
      <dsp:nvSpPr>
        <dsp:cNvPr id="0" name=""/>
        <dsp:cNvSpPr/>
      </dsp:nvSpPr>
      <dsp:spPr>
        <a:xfrm>
          <a:off x="0" y="1373758"/>
          <a:ext cx="10143671" cy="1235520"/>
        </a:xfrm>
        <a:prstGeom prst="round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 two different terminal windows to start bash in both centos:7</a:t>
          </a:r>
        </a:p>
      </dsp:txBody>
      <dsp:txXfrm>
        <a:off x="60313" y="1434071"/>
        <a:ext cx="10023045" cy="1114894"/>
      </dsp:txXfrm>
    </dsp:sp>
    <dsp:sp modelId="{E98936B6-3A44-3F4E-AF46-16CD8B5F2440}">
      <dsp:nvSpPr>
        <dsp:cNvPr id="0" name=""/>
        <dsp:cNvSpPr/>
      </dsp:nvSpPr>
      <dsp:spPr>
        <a:xfrm>
          <a:off x="0" y="2701438"/>
          <a:ext cx="10143671" cy="1235520"/>
        </a:xfrm>
        <a:prstGeom prst="round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and ubuntu:14.04, using -it</a:t>
          </a:r>
        </a:p>
      </dsp:txBody>
      <dsp:txXfrm>
        <a:off x="60313" y="2761751"/>
        <a:ext cx="10023045" cy="1114894"/>
      </dsp:txXfrm>
    </dsp:sp>
    <dsp:sp modelId="{7D212D2F-9B85-024B-A489-55AB2EDD413C}">
      <dsp:nvSpPr>
        <dsp:cNvPr id="0" name=""/>
        <dsp:cNvSpPr/>
      </dsp:nvSpPr>
      <dsp:spPr>
        <a:xfrm>
          <a:off x="0" y="4029118"/>
          <a:ext cx="10143671" cy="1235520"/>
        </a:xfrm>
        <a:prstGeom prst="round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Learn the docker container run —rm option so you can save  cleanup</a:t>
          </a:r>
        </a:p>
      </dsp:txBody>
      <dsp:txXfrm>
        <a:off x="60313" y="4089431"/>
        <a:ext cx="10023045" cy="1114894"/>
      </dsp:txXfrm>
    </dsp:sp>
    <dsp:sp modelId="{E0AA8500-5853-DE46-9572-644FA8A8F4DE}">
      <dsp:nvSpPr>
        <dsp:cNvPr id="0" name=""/>
        <dsp:cNvSpPr/>
      </dsp:nvSpPr>
      <dsp:spPr>
        <a:xfrm>
          <a:off x="0" y="5356798"/>
          <a:ext cx="10143671" cy="1235520"/>
        </a:xfrm>
        <a:prstGeom prst="round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Ensure curl is installed and on latest version for that distro</a:t>
          </a:r>
        </a:p>
      </dsp:txBody>
      <dsp:txXfrm>
        <a:off x="60313" y="5417111"/>
        <a:ext cx="10023045" cy="1114894"/>
      </dsp:txXfrm>
    </dsp:sp>
    <dsp:sp modelId="{16E6A0A0-967C-364C-81A0-43620A2C5B1A}">
      <dsp:nvSpPr>
        <dsp:cNvPr id="0" name=""/>
        <dsp:cNvSpPr/>
      </dsp:nvSpPr>
      <dsp:spPr>
        <a:xfrm>
          <a:off x="0" y="6592318"/>
          <a:ext cx="1014367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ubuntu: apt-get update &amp;&amp; apt-get install curl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centos: yum update curl</a:t>
          </a:r>
        </a:p>
      </dsp:txBody>
      <dsp:txXfrm>
        <a:off x="0" y="6592318"/>
        <a:ext cx="10143671" cy="828000"/>
      </dsp:txXfrm>
    </dsp:sp>
    <dsp:sp modelId="{482BC592-697B-DC4D-8CF4-9D97D151059B}">
      <dsp:nvSpPr>
        <dsp:cNvPr id="0" name=""/>
        <dsp:cNvSpPr/>
      </dsp:nvSpPr>
      <dsp:spPr>
        <a:xfrm>
          <a:off x="0" y="7420318"/>
          <a:ext cx="10143671" cy="123552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Check curl --version</a:t>
          </a:r>
        </a:p>
      </dsp:txBody>
      <dsp:txXfrm>
        <a:off x="60313" y="7480631"/>
        <a:ext cx="10023045" cy="111489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C678-9965-4FE7-B917-82665326BCC4}">
      <dsp:nvSpPr>
        <dsp:cNvPr id="0" name=""/>
        <dsp:cNvSpPr/>
      </dsp:nvSpPr>
      <dsp:spPr>
        <a:xfrm>
          <a:off x="0" y="3611"/>
          <a:ext cx="10143671" cy="183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D806B-40FB-4835-99A6-BAAE5CEE47BB}">
      <dsp:nvSpPr>
        <dsp:cNvPr id="0" name=""/>
        <dsp:cNvSpPr/>
      </dsp:nvSpPr>
      <dsp:spPr>
        <a:xfrm>
          <a:off x="553714" y="415465"/>
          <a:ext cx="1006754" cy="1006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DC6B2-88F2-4723-BB1A-4B3A48F96242}">
      <dsp:nvSpPr>
        <dsp:cNvPr id="0" name=""/>
        <dsp:cNvSpPr/>
      </dsp:nvSpPr>
      <dsp:spPr>
        <a:xfrm>
          <a:off x="2114183" y="3611"/>
          <a:ext cx="8029487" cy="183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24" tIns="193724" rIns="193724" bIns="1937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Know how to use -it to get shell in container</a:t>
          </a:r>
        </a:p>
      </dsp:txBody>
      <dsp:txXfrm>
        <a:off x="2114183" y="3611"/>
        <a:ext cx="8029487" cy="1830461"/>
      </dsp:txXfrm>
    </dsp:sp>
    <dsp:sp modelId="{07CD5EDB-2CC6-4543-9788-42E9A339AFB4}">
      <dsp:nvSpPr>
        <dsp:cNvPr id="0" name=""/>
        <dsp:cNvSpPr/>
      </dsp:nvSpPr>
      <dsp:spPr>
        <a:xfrm>
          <a:off x="0" y="2291688"/>
          <a:ext cx="10143671" cy="183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3654E-8AF0-4F8A-9659-AEA52AB88031}">
      <dsp:nvSpPr>
        <dsp:cNvPr id="0" name=""/>
        <dsp:cNvSpPr/>
      </dsp:nvSpPr>
      <dsp:spPr>
        <a:xfrm>
          <a:off x="553714" y="2703542"/>
          <a:ext cx="1006754" cy="1006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82F50-47DB-4144-9D5D-81825F67E9B4}">
      <dsp:nvSpPr>
        <dsp:cNvPr id="0" name=""/>
        <dsp:cNvSpPr/>
      </dsp:nvSpPr>
      <dsp:spPr>
        <a:xfrm>
          <a:off x="2114183" y="2291688"/>
          <a:ext cx="8029487" cy="183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24" tIns="193724" rIns="193724" bIns="1937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basics of what a Linux distribution is like Ubuntu  and CentOS</a:t>
          </a:r>
        </a:p>
      </dsp:txBody>
      <dsp:txXfrm>
        <a:off x="2114183" y="2291688"/>
        <a:ext cx="8029487" cy="1830461"/>
      </dsp:txXfrm>
    </dsp:sp>
    <dsp:sp modelId="{41FBC6E9-53FF-4EB8-B4A1-E008D130A3C4}">
      <dsp:nvSpPr>
        <dsp:cNvPr id="0" name=""/>
        <dsp:cNvSpPr/>
      </dsp:nvSpPr>
      <dsp:spPr>
        <a:xfrm>
          <a:off x="0" y="4579766"/>
          <a:ext cx="10143671" cy="183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92EBC-112F-48AB-AC32-1F757C6A33BA}">
      <dsp:nvSpPr>
        <dsp:cNvPr id="0" name=""/>
        <dsp:cNvSpPr/>
      </dsp:nvSpPr>
      <dsp:spPr>
        <a:xfrm>
          <a:off x="553714" y="4991620"/>
          <a:ext cx="1006754" cy="1006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65D19-C889-4C40-8219-035E42D5A3F7}">
      <dsp:nvSpPr>
        <dsp:cNvPr id="0" name=""/>
        <dsp:cNvSpPr/>
      </dsp:nvSpPr>
      <dsp:spPr>
        <a:xfrm>
          <a:off x="2114183" y="4579766"/>
          <a:ext cx="8029487" cy="183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24" tIns="193724" rIns="193724" bIns="1937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Know how to run a container</a:t>
          </a:r>
        </a:p>
      </dsp:txBody>
      <dsp:txXfrm>
        <a:off x="2114183" y="4579766"/>
        <a:ext cx="8029487" cy="1830461"/>
      </dsp:txXfrm>
    </dsp:sp>
    <dsp:sp modelId="{39202992-A04C-408A-97DF-3507A3541CA4}">
      <dsp:nvSpPr>
        <dsp:cNvPr id="0" name=""/>
        <dsp:cNvSpPr/>
      </dsp:nvSpPr>
      <dsp:spPr>
        <a:xfrm>
          <a:off x="0" y="6867843"/>
          <a:ext cx="10143671" cy="183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B7838-FC9D-450F-A6A1-4591164D1593}">
      <dsp:nvSpPr>
        <dsp:cNvPr id="0" name=""/>
        <dsp:cNvSpPr/>
      </dsp:nvSpPr>
      <dsp:spPr>
        <a:xfrm>
          <a:off x="553714" y="7279697"/>
          <a:ext cx="1006754" cy="1006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3B8D3-89F8-4D4E-8071-D7E34E8AC925}">
      <dsp:nvSpPr>
        <dsp:cNvPr id="0" name=""/>
        <dsp:cNvSpPr/>
      </dsp:nvSpPr>
      <dsp:spPr>
        <a:xfrm>
          <a:off x="2114183" y="6867843"/>
          <a:ext cx="8029487" cy="183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24" tIns="193724" rIns="193724" bIns="1937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basics of DNS records</a:t>
          </a:r>
        </a:p>
      </dsp:txBody>
      <dsp:txXfrm>
        <a:off x="2114183" y="6867843"/>
        <a:ext cx="8029487" cy="183046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1B9C1-BCFB-4609-817E-B4001526C5D1}">
      <dsp:nvSpPr>
        <dsp:cNvPr id="0" name=""/>
        <dsp:cNvSpPr/>
      </dsp:nvSpPr>
      <dsp:spPr>
        <a:xfrm>
          <a:off x="0" y="281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85676-A906-4661-88E7-1348D0DC9F9A}">
      <dsp:nvSpPr>
        <dsp:cNvPr id="0" name=""/>
        <dsp:cNvSpPr/>
      </dsp:nvSpPr>
      <dsp:spPr>
        <a:xfrm>
          <a:off x="362845" y="272699"/>
          <a:ext cx="659718" cy="659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57FC2-98E5-4C0B-BF04-4F3D3406C0F0}">
      <dsp:nvSpPr>
        <dsp:cNvPr id="0" name=""/>
        <dsp:cNvSpPr/>
      </dsp:nvSpPr>
      <dsp:spPr>
        <a:xfrm>
          <a:off x="1385408" y="281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Ever since Docker Engine 1.11, we can have multiple containers  on a created network respond to the same DNS address</a:t>
          </a:r>
        </a:p>
      </dsp:txBody>
      <dsp:txXfrm>
        <a:off x="1385408" y="2814"/>
        <a:ext cx="8758262" cy="1199487"/>
      </dsp:txXfrm>
    </dsp:sp>
    <dsp:sp modelId="{D6132785-8C22-4F93-AC80-5CD59738369D}">
      <dsp:nvSpPr>
        <dsp:cNvPr id="0" name=""/>
        <dsp:cNvSpPr/>
      </dsp:nvSpPr>
      <dsp:spPr>
        <a:xfrm>
          <a:off x="0" y="150217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306FB-4483-4D54-A2CC-5D8609CF5953}">
      <dsp:nvSpPr>
        <dsp:cNvPr id="0" name=""/>
        <dsp:cNvSpPr/>
      </dsp:nvSpPr>
      <dsp:spPr>
        <a:xfrm>
          <a:off x="362845" y="1772059"/>
          <a:ext cx="659718" cy="659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E3F1B-4B44-460E-89ED-CC595F027571}">
      <dsp:nvSpPr>
        <dsp:cNvPr id="0" name=""/>
        <dsp:cNvSpPr/>
      </dsp:nvSpPr>
      <dsp:spPr>
        <a:xfrm>
          <a:off x="1385408" y="150217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a new virtual network (default bridge driver)</a:t>
          </a:r>
        </a:p>
      </dsp:txBody>
      <dsp:txXfrm>
        <a:off x="1385408" y="1502174"/>
        <a:ext cx="8758262" cy="1199487"/>
      </dsp:txXfrm>
    </dsp:sp>
    <dsp:sp modelId="{36809474-8C5D-4679-AD50-E9CEAE9E2C6E}">
      <dsp:nvSpPr>
        <dsp:cNvPr id="0" name=""/>
        <dsp:cNvSpPr/>
      </dsp:nvSpPr>
      <dsp:spPr>
        <a:xfrm>
          <a:off x="0" y="300153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138AF-5F29-479E-A104-59522E9C8FFE}">
      <dsp:nvSpPr>
        <dsp:cNvPr id="0" name=""/>
        <dsp:cNvSpPr/>
      </dsp:nvSpPr>
      <dsp:spPr>
        <a:xfrm>
          <a:off x="362845" y="3271419"/>
          <a:ext cx="659718" cy="659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1F1F6-BA63-45F1-9E27-EFEF61FC22BE}">
      <dsp:nvSpPr>
        <dsp:cNvPr id="0" name=""/>
        <dsp:cNvSpPr/>
      </dsp:nvSpPr>
      <dsp:spPr>
        <a:xfrm>
          <a:off x="1385408" y="300153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two containers from elasticsearch:2 image</a:t>
          </a:r>
        </a:p>
      </dsp:txBody>
      <dsp:txXfrm>
        <a:off x="1385408" y="3001534"/>
        <a:ext cx="8758262" cy="1199487"/>
      </dsp:txXfrm>
    </dsp:sp>
    <dsp:sp modelId="{B01016A2-30D7-4904-B683-724C002EF031}">
      <dsp:nvSpPr>
        <dsp:cNvPr id="0" name=""/>
        <dsp:cNvSpPr/>
      </dsp:nvSpPr>
      <dsp:spPr>
        <a:xfrm>
          <a:off x="0" y="450089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00030-AB59-4F42-A5F1-5AC85A8A6595}">
      <dsp:nvSpPr>
        <dsp:cNvPr id="0" name=""/>
        <dsp:cNvSpPr/>
      </dsp:nvSpPr>
      <dsp:spPr>
        <a:xfrm>
          <a:off x="362845" y="4770779"/>
          <a:ext cx="659718" cy="6597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D8D78-D137-45CF-8453-D98F75F71FCA}">
      <dsp:nvSpPr>
        <dsp:cNvPr id="0" name=""/>
        <dsp:cNvSpPr/>
      </dsp:nvSpPr>
      <dsp:spPr>
        <a:xfrm>
          <a:off x="1385408" y="450089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Research and use —network-alias search when creating them  to give them an additional DNS name to respond to</a:t>
          </a:r>
        </a:p>
      </dsp:txBody>
      <dsp:txXfrm>
        <a:off x="1385408" y="4500894"/>
        <a:ext cx="8758262" cy="1199487"/>
      </dsp:txXfrm>
    </dsp:sp>
    <dsp:sp modelId="{F9E73E0D-600B-48C2-B904-545FEE196A2A}">
      <dsp:nvSpPr>
        <dsp:cNvPr id="0" name=""/>
        <dsp:cNvSpPr/>
      </dsp:nvSpPr>
      <dsp:spPr>
        <a:xfrm>
          <a:off x="0" y="600025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473A8-1DFD-44E5-86CB-19554579F162}">
      <dsp:nvSpPr>
        <dsp:cNvPr id="0" name=""/>
        <dsp:cNvSpPr/>
      </dsp:nvSpPr>
      <dsp:spPr>
        <a:xfrm>
          <a:off x="362845" y="6270139"/>
          <a:ext cx="659718" cy="6597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64503-2F2F-4618-B803-C7D491732937}">
      <dsp:nvSpPr>
        <dsp:cNvPr id="0" name=""/>
        <dsp:cNvSpPr/>
      </dsp:nvSpPr>
      <dsp:spPr>
        <a:xfrm>
          <a:off x="1385408" y="600025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 alpine nslookup search with --net to see the two  containers list for the same DNS name</a:t>
          </a:r>
        </a:p>
      </dsp:txBody>
      <dsp:txXfrm>
        <a:off x="1385408" y="6000254"/>
        <a:ext cx="8758262" cy="1199487"/>
      </dsp:txXfrm>
    </dsp:sp>
    <dsp:sp modelId="{3E95BC6D-4B49-4E04-A711-9C1B9A3BFFE1}">
      <dsp:nvSpPr>
        <dsp:cNvPr id="0" name=""/>
        <dsp:cNvSpPr/>
      </dsp:nvSpPr>
      <dsp:spPr>
        <a:xfrm>
          <a:off x="0" y="7499614"/>
          <a:ext cx="10143671" cy="11994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6B745-4013-41BB-9129-10A4088C5031}">
      <dsp:nvSpPr>
        <dsp:cNvPr id="0" name=""/>
        <dsp:cNvSpPr/>
      </dsp:nvSpPr>
      <dsp:spPr>
        <a:xfrm>
          <a:off x="362845" y="7769498"/>
          <a:ext cx="659718" cy="6597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CF91-3A24-4563-B2F8-5E4F97048C5E}">
      <dsp:nvSpPr>
        <dsp:cNvPr id="0" name=""/>
        <dsp:cNvSpPr/>
      </dsp:nvSpPr>
      <dsp:spPr>
        <a:xfrm>
          <a:off x="1385408" y="7499614"/>
          <a:ext cx="8758262" cy="1199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6" tIns="126946" rIns="126946" bIns="1269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 centos curl -s search:9200 with --net multiple times  until you see both "name" fields show</a:t>
          </a:r>
        </a:p>
      </dsp:txBody>
      <dsp:txXfrm>
        <a:off x="1385408" y="7499614"/>
        <a:ext cx="8758262" cy="11994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4CB4C-3D56-443A-98A8-6676236B5629}">
      <dsp:nvSpPr>
        <dsp:cNvPr id="0" name=""/>
        <dsp:cNvSpPr/>
      </dsp:nvSpPr>
      <dsp:spPr>
        <a:xfrm>
          <a:off x="831154" y="721645"/>
          <a:ext cx="2250972" cy="22509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6CA48-CF96-4061-9834-245CE51542C3}">
      <dsp:nvSpPr>
        <dsp:cNvPr id="0" name=""/>
        <dsp:cNvSpPr/>
      </dsp:nvSpPr>
      <dsp:spPr>
        <a:xfrm>
          <a:off x="1310870" y="1201360"/>
          <a:ext cx="1291541" cy="1291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42AED-AA02-4D5F-B60E-761AFA466CA4}">
      <dsp:nvSpPr>
        <dsp:cNvPr id="0" name=""/>
        <dsp:cNvSpPr/>
      </dsp:nvSpPr>
      <dsp:spPr>
        <a:xfrm>
          <a:off x="111581" y="367374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Image layers</a:t>
          </a:r>
        </a:p>
      </dsp:txBody>
      <dsp:txXfrm>
        <a:off x="111581" y="3673740"/>
        <a:ext cx="3690118" cy="720000"/>
      </dsp:txXfrm>
    </dsp:sp>
    <dsp:sp modelId="{7C3478B1-7E59-4D8E-BA60-88784889A142}">
      <dsp:nvSpPr>
        <dsp:cNvPr id="0" name=""/>
        <dsp:cNvSpPr/>
      </dsp:nvSpPr>
      <dsp:spPr>
        <a:xfrm>
          <a:off x="5167044" y="721645"/>
          <a:ext cx="2250972" cy="22509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9D14C-A046-4DDE-BBFF-FEA07F040C1E}">
      <dsp:nvSpPr>
        <dsp:cNvPr id="0" name=""/>
        <dsp:cNvSpPr/>
      </dsp:nvSpPr>
      <dsp:spPr>
        <a:xfrm>
          <a:off x="5646759" y="1201360"/>
          <a:ext cx="1291541" cy="1291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3EE30-5FD4-4C86-97F5-DCC658E5FA87}">
      <dsp:nvSpPr>
        <dsp:cNvPr id="0" name=""/>
        <dsp:cNvSpPr/>
      </dsp:nvSpPr>
      <dsp:spPr>
        <a:xfrm>
          <a:off x="4447471" y="367374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Union file system</a:t>
          </a:r>
        </a:p>
      </dsp:txBody>
      <dsp:txXfrm>
        <a:off x="4447471" y="3673740"/>
        <a:ext cx="3690118" cy="720000"/>
      </dsp:txXfrm>
    </dsp:sp>
    <dsp:sp modelId="{486A8274-DA74-4899-B6C3-C4BC3C90A2F4}">
      <dsp:nvSpPr>
        <dsp:cNvPr id="0" name=""/>
        <dsp:cNvSpPr/>
      </dsp:nvSpPr>
      <dsp:spPr>
        <a:xfrm>
          <a:off x="9502934" y="721645"/>
          <a:ext cx="2250972" cy="22509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580DE-C186-486E-8470-36A3F29BFDD4}">
      <dsp:nvSpPr>
        <dsp:cNvPr id="0" name=""/>
        <dsp:cNvSpPr/>
      </dsp:nvSpPr>
      <dsp:spPr>
        <a:xfrm>
          <a:off x="9982649" y="1201360"/>
          <a:ext cx="1291541" cy="1291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67B3A-9375-42D4-A597-3B0CB83893E2}">
      <dsp:nvSpPr>
        <dsp:cNvPr id="0" name=""/>
        <dsp:cNvSpPr/>
      </dsp:nvSpPr>
      <dsp:spPr>
        <a:xfrm>
          <a:off x="8783360" y="367374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history and inspect commands</a:t>
          </a:r>
        </a:p>
      </dsp:txBody>
      <dsp:txXfrm>
        <a:off x="8783360" y="3673740"/>
        <a:ext cx="3690118" cy="720000"/>
      </dsp:txXfrm>
    </dsp:sp>
    <dsp:sp modelId="{8D4EFF66-6777-4121-BAE3-A15B199636C9}">
      <dsp:nvSpPr>
        <dsp:cNvPr id="0" name=""/>
        <dsp:cNvSpPr/>
      </dsp:nvSpPr>
      <dsp:spPr>
        <a:xfrm>
          <a:off x="13838823" y="721645"/>
          <a:ext cx="2250972" cy="22509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3ABBD-BC4B-4B64-9939-A2FEEDA18AE9}">
      <dsp:nvSpPr>
        <dsp:cNvPr id="0" name=""/>
        <dsp:cNvSpPr/>
      </dsp:nvSpPr>
      <dsp:spPr>
        <a:xfrm>
          <a:off x="14318539" y="1201360"/>
          <a:ext cx="1291541" cy="12915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D827B-F1F4-4689-82CC-F8FE49BDECD2}">
      <dsp:nvSpPr>
        <dsp:cNvPr id="0" name=""/>
        <dsp:cNvSpPr/>
      </dsp:nvSpPr>
      <dsp:spPr>
        <a:xfrm>
          <a:off x="13119250" y="3673740"/>
          <a:ext cx="36901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Copy on write</a:t>
          </a:r>
        </a:p>
      </dsp:txBody>
      <dsp:txXfrm>
        <a:off x="13119250" y="3673740"/>
        <a:ext cx="3690118" cy="72000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8DED0-FEB1-4AFB-8B65-FD747928625D}">
      <dsp:nvSpPr>
        <dsp:cNvPr id="0" name=""/>
        <dsp:cNvSpPr/>
      </dsp:nvSpPr>
      <dsp:spPr>
        <a:xfrm>
          <a:off x="1172342" y="1099669"/>
          <a:ext cx="1674486" cy="1674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A08BA-5449-4740-931B-527B0CECB7F8}">
      <dsp:nvSpPr>
        <dsp:cNvPr id="0" name=""/>
        <dsp:cNvSpPr/>
      </dsp:nvSpPr>
      <dsp:spPr>
        <a:xfrm>
          <a:off x="152920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54EF-0FF7-4653-BB33-1F407659DF43}">
      <dsp:nvSpPr>
        <dsp:cNvPr id="0" name=""/>
        <dsp:cNvSpPr/>
      </dsp:nvSpPr>
      <dsp:spPr>
        <a:xfrm>
          <a:off x="637056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Images are made up of file system changes and metadata</a:t>
          </a:r>
        </a:p>
      </dsp:txBody>
      <dsp:txXfrm>
        <a:off x="637056" y="3295716"/>
        <a:ext cx="2745059" cy="720000"/>
      </dsp:txXfrm>
    </dsp:sp>
    <dsp:sp modelId="{FA27F68E-BB81-46FA-90B2-93A81C95F8EB}">
      <dsp:nvSpPr>
        <dsp:cNvPr id="0" name=""/>
        <dsp:cNvSpPr/>
      </dsp:nvSpPr>
      <dsp:spPr>
        <a:xfrm>
          <a:off x="4397787" y="1099669"/>
          <a:ext cx="1674486" cy="1674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CDCB3-B6A8-42F9-8310-67DDFDF83620}">
      <dsp:nvSpPr>
        <dsp:cNvPr id="0" name=""/>
        <dsp:cNvSpPr/>
      </dsp:nvSpPr>
      <dsp:spPr>
        <a:xfrm>
          <a:off x="4754645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06D70-44C5-4D74-8ED1-8F83AE443EC3}">
      <dsp:nvSpPr>
        <dsp:cNvPr id="0" name=""/>
        <dsp:cNvSpPr/>
      </dsp:nvSpPr>
      <dsp:spPr>
        <a:xfrm>
          <a:off x="386250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Each layer is uniquely identified and only stored once on a host</a:t>
          </a:r>
        </a:p>
      </dsp:txBody>
      <dsp:txXfrm>
        <a:off x="3862500" y="3295716"/>
        <a:ext cx="2745059" cy="720000"/>
      </dsp:txXfrm>
    </dsp:sp>
    <dsp:sp modelId="{E61C6969-E701-432D-B7DE-3DEB9B8140A9}">
      <dsp:nvSpPr>
        <dsp:cNvPr id="0" name=""/>
        <dsp:cNvSpPr/>
      </dsp:nvSpPr>
      <dsp:spPr>
        <a:xfrm>
          <a:off x="7623232" y="1099669"/>
          <a:ext cx="1674486" cy="1674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0E5B8-BB5B-41CB-94B8-9C5AF6C347E5}">
      <dsp:nvSpPr>
        <dsp:cNvPr id="0" name=""/>
        <dsp:cNvSpPr/>
      </dsp:nvSpPr>
      <dsp:spPr>
        <a:xfrm>
          <a:off x="798009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1CA55-56E8-4C3A-B608-7E06C19593AC}">
      <dsp:nvSpPr>
        <dsp:cNvPr id="0" name=""/>
        <dsp:cNvSpPr/>
      </dsp:nvSpPr>
      <dsp:spPr>
        <a:xfrm>
          <a:off x="708794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This saves storage space on host and transfer time on push/pull</a:t>
          </a:r>
        </a:p>
      </dsp:txBody>
      <dsp:txXfrm>
        <a:off x="7087945" y="3295716"/>
        <a:ext cx="2745059" cy="720000"/>
      </dsp:txXfrm>
    </dsp:sp>
    <dsp:sp modelId="{343328EC-A308-40E9-A41A-860C7921765D}">
      <dsp:nvSpPr>
        <dsp:cNvPr id="0" name=""/>
        <dsp:cNvSpPr/>
      </dsp:nvSpPr>
      <dsp:spPr>
        <a:xfrm>
          <a:off x="10848677" y="1099669"/>
          <a:ext cx="1674486" cy="16744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F99F4-323A-4355-8AA6-7E5484DE4156}">
      <dsp:nvSpPr>
        <dsp:cNvPr id="0" name=""/>
        <dsp:cNvSpPr/>
      </dsp:nvSpPr>
      <dsp:spPr>
        <a:xfrm>
          <a:off x="11205534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B9AE0-8E5C-42F1-A140-EBFDD34F8F50}">
      <dsp:nvSpPr>
        <dsp:cNvPr id="0" name=""/>
        <dsp:cNvSpPr/>
      </dsp:nvSpPr>
      <dsp:spPr>
        <a:xfrm>
          <a:off x="1031339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 container is just a single read/write layer on top of image</a:t>
          </a:r>
        </a:p>
      </dsp:txBody>
      <dsp:txXfrm>
        <a:off x="10313390" y="3295716"/>
        <a:ext cx="2745059" cy="720000"/>
      </dsp:txXfrm>
    </dsp:sp>
    <dsp:sp modelId="{7946A92C-C0E2-4332-9ED5-6915486AECF0}">
      <dsp:nvSpPr>
        <dsp:cNvPr id="0" name=""/>
        <dsp:cNvSpPr/>
      </dsp:nvSpPr>
      <dsp:spPr>
        <a:xfrm>
          <a:off x="14074122" y="1099669"/>
          <a:ext cx="1674486" cy="16744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0A718-2E2E-44AD-9451-02FC7310EB92}">
      <dsp:nvSpPr>
        <dsp:cNvPr id="0" name=""/>
        <dsp:cNvSpPr/>
      </dsp:nvSpPr>
      <dsp:spPr>
        <a:xfrm>
          <a:off x="14430979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03A5A-093D-496B-BD85-BB2BC2B8CD25}">
      <dsp:nvSpPr>
        <dsp:cNvPr id="0" name=""/>
        <dsp:cNvSpPr/>
      </dsp:nvSpPr>
      <dsp:spPr>
        <a:xfrm>
          <a:off x="1353883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docker image history and inspect commands can teach  us</a:t>
          </a:r>
        </a:p>
      </dsp:txBody>
      <dsp:txXfrm>
        <a:off x="13538835" y="3295716"/>
        <a:ext cx="2745059" cy="7200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80F0-A654-487F-AD8B-414BD3B50F1D}">
      <dsp:nvSpPr>
        <dsp:cNvPr id="0" name=""/>
        <dsp:cNvSpPr/>
      </dsp:nvSpPr>
      <dsp:spPr>
        <a:xfrm>
          <a:off x="3132475" y="75769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50709-45AF-4A69-979F-3D86DB5B277C}">
      <dsp:nvSpPr>
        <dsp:cNvPr id="0" name=""/>
        <dsp:cNvSpPr/>
      </dsp:nvSpPr>
      <dsp:spPr>
        <a:xfrm>
          <a:off x="360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0C642-2184-4FC7-9A56-AC78A2537BF9}">
      <dsp:nvSpPr>
        <dsp:cNvPr id="0" name=""/>
        <dsp:cNvSpPr/>
      </dsp:nvSpPr>
      <dsp:spPr>
        <a:xfrm>
          <a:off x="243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Know what container and images are</a:t>
          </a:r>
        </a:p>
      </dsp:txBody>
      <dsp:txXfrm>
        <a:off x="2430475" y="3637693"/>
        <a:ext cx="3600000" cy="720000"/>
      </dsp:txXfrm>
    </dsp:sp>
    <dsp:sp modelId="{A7BBE5D9-D1F4-4ECE-963B-79B0BBEAF759}">
      <dsp:nvSpPr>
        <dsp:cNvPr id="0" name=""/>
        <dsp:cNvSpPr/>
      </dsp:nvSpPr>
      <dsp:spPr>
        <a:xfrm>
          <a:off x="7362475" y="75769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05D0E-FF3F-4EBD-91B5-AF81E81C47FE}">
      <dsp:nvSpPr>
        <dsp:cNvPr id="0" name=""/>
        <dsp:cNvSpPr/>
      </dsp:nvSpPr>
      <dsp:spPr>
        <a:xfrm>
          <a:off x="783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8AF09-B77F-4142-BFE8-70E14E03DFA7}">
      <dsp:nvSpPr>
        <dsp:cNvPr id="0" name=""/>
        <dsp:cNvSpPr/>
      </dsp:nvSpPr>
      <dsp:spPr>
        <a:xfrm>
          <a:off x="666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Understand image layer basics</a:t>
          </a:r>
        </a:p>
      </dsp:txBody>
      <dsp:txXfrm>
        <a:off x="6660475" y="3637693"/>
        <a:ext cx="3600000" cy="720000"/>
      </dsp:txXfrm>
    </dsp:sp>
    <dsp:sp modelId="{7CD3FF87-9BB0-4EFE-A59B-D4CF80405353}">
      <dsp:nvSpPr>
        <dsp:cNvPr id="0" name=""/>
        <dsp:cNvSpPr/>
      </dsp:nvSpPr>
      <dsp:spPr>
        <a:xfrm>
          <a:off x="11592475" y="757692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1F3CB-B998-4CD5-9E5B-267F0CBEC073}">
      <dsp:nvSpPr>
        <dsp:cNvPr id="0" name=""/>
        <dsp:cNvSpPr/>
      </dsp:nvSpPr>
      <dsp:spPr>
        <a:xfrm>
          <a:off x="1206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52C2-E109-4E83-8CD2-B52F2FF50674}">
      <dsp:nvSpPr>
        <dsp:cNvPr id="0" name=""/>
        <dsp:cNvSpPr/>
      </dsp:nvSpPr>
      <dsp:spPr>
        <a:xfrm>
          <a:off x="1089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Understand Docker Hub basics</a:t>
          </a:r>
        </a:p>
      </dsp:txBody>
      <dsp:txXfrm>
        <a:off x="10890475" y="3637693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EB952-4AFF-9B45-80F4-E56ED4F98561}">
      <dsp:nvSpPr>
        <dsp:cNvPr id="0" name=""/>
        <dsp:cNvSpPr/>
      </dsp:nvSpPr>
      <dsp:spPr>
        <a:xfrm>
          <a:off x="2028734" y="2719"/>
          <a:ext cx="8114936" cy="27873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the two types of containers Windows can run</a:t>
          </a:r>
        </a:p>
      </dsp:txBody>
      <dsp:txXfrm>
        <a:off x="2028734" y="2719"/>
        <a:ext cx="8114936" cy="2787332"/>
      </dsp:txXfrm>
    </dsp:sp>
    <dsp:sp modelId="{C2088480-8DC0-9E49-BD03-15B4E62247C6}">
      <dsp:nvSpPr>
        <dsp:cNvPr id="0" name=""/>
        <dsp:cNvSpPr/>
      </dsp:nvSpPr>
      <dsp:spPr>
        <a:xfrm>
          <a:off x="0" y="2719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719"/>
        <a:ext cx="2028734" cy="2787332"/>
      </dsp:txXfrm>
    </dsp:sp>
    <dsp:sp modelId="{B0E8D55B-797C-9D49-B1E9-22FD9DBDAE1F}">
      <dsp:nvSpPr>
        <dsp:cNvPr id="0" name=""/>
        <dsp:cNvSpPr/>
      </dsp:nvSpPr>
      <dsp:spPr>
        <a:xfrm>
          <a:off x="2028734" y="2957292"/>
          <a:ext cx="8114936" cy="2787332"/>
        </a:xfrm>
        <a:prstGeom prst="rect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which Docker Edition to install on your Windows version</a:t>
          </a:r>
        </a:p>
      </dsp:txBody>
      <dsp:txXfrm>
        <a:off x="2028734" y="2957292"/>
        <a:ext cx="8114936" cy="2787332"/>
      </dsp:txXfrm>
    </dsp:sp>
    <dsp:sp modelId="{23766373-96FE-1B48-9C62-AB9CED583552}">
      <dsp:nvSpPr>
        <dsp:cNvPr id="0" name=""/>
        <dsp:cNvSpPr/>
      </dsp:nvSpPr>
      <dsp:spPr>
        <a:xfrm>
          <a:off x="0" y="2957292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957292"/>
        <a:ext cx="2028734" cy="2787332"/>
      </dsp:txXfrm>
    </dsp:sp>
    <dsp:sp modelId="{4B1616F7-BBB1-0D4F-8212-BEA0E4275702}">
      <dsp:nvSpPr>
        <dsp:cNvPr id="0" name=""/>
        <dsp:cNvSpPr/>
      </dsp:nvSpPr>
      <dsp:spPr>
        <a:xfrm>
          <a:off x="2028734" y="5911864"/>
          <a:ext cx="8114936" cy="2787332"/>
        </a:xfrm>
        <a:prstGeom prst="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differences between Windows 10 and Windows Server  2016</a:t>
          </a:r>
        </a:p>
      </dsp:txBody>
      <dsp:txXfrm>
        <a:off x="2028734" y="5911864"/>
        <a:ext cx="8114936" cy="2787332"/>
      </dsp:txXfrm>
    </dsp:sp>
    <dsp:sp modelId="{EF744F2F-6B01-8A46-A325-C3EFCEB175D4}">
      <dsp:nvSpPr>
        <dsp:cNvPr id="0" name=""/>
        <dsp:cNvSpPr/>
      </dsp:nvSpPr>
      <dsp:spPr>
        <a:xfrm>
          <a:off x="0" y="5911864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5911864"/>
        <a:ext cx="2028734" cy="278733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ACBAD-DB83-FE4D-AADA-C2E3F5A169E0}">
      <dsp:nvSpPr>
        <dsp:cNvPr id="0" name=""/>
        <dsp:cNvSpPr/>
      </dsp:nvSpPr>
      <dsp:spPr>
        <a:xfrm>
          <a:off x="0" y="168351"/>
          <a:ext cx="9245791" cy="24716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All about image tags</a:t>
          </a:r>
        </a:p>
      </dsp:txBody>
      <dsp:txXfrm>
        <a:off x="120655" y="289006"/>
        <a:ext cx="9004481" cy="2230315"/>
      </dsp:txXfrm>
    </dsp:sp>
    <dsp:sp modelId="{5BF74427-6051-BE4A-A690-A26CB0920D35}">
      <dsp:nvSpPr>
        <dsp:cNvPr id="0" name=""/>
        <dsp:cNvSpPr/>
      </dsp:nvSpPr>
      <dsp:spPr>
        <a:xfrm>
          <a:off x="0" y="2827176"/>
          <a:ext cx="9245791" cy="2471625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How to upload to Docker Hub</a:t>
          </a:r>
        </a:p>
      </dsp:txBody>
      <dsp:txXfrm>
        <a:off x="120655" y="2947831"/>
        <a:ext cx="9004481" cy="2230315"/>
      </dsp:txXfrm>
    </dsp:sp>
    <dsp:sp modelId="{9C001ED5-77D3-6143-A1FC-08AB661E7B9C}">
      <dsp:nvSpPr>
        <dsp:cNvPr id="0" name=""/>
        <dsp:cNvSpPr/>
      </dsp:nvSpPr>
      <dsp:spPr>
        <a:xfrm>
          <a:off x="0" y="5486001"/>
          <a:ext cx="9245791" cy="2471625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Image ID vs. Tag</a:t>
          </a:r>
        </a:p>
      </dsp:txBody>
      <dsp:txXfrm>
        <a:off x="120655" y="5606656"/>
        <a:ext cx="9004481" cy="223031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01841-6A07-4440-9B85-7CBE191516A2}">
      <dsp:nvSpPr>
        <dsp:cNvPr id="0" name=""/>
        <dsp:cNvSpPr/>
      </dsp:nvSpPr>
      <dsp:spPr>
        <a:xfrm>
          <a:off x="3132475" y="75769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3B97C-7AA6-483D-BF8E-C1349DB5098A}">
      <dsp:nvSpPr>
        <dsp:cNvPr id="0" name=""/>
        <dsp:cNvSpPr/>
      </dsp:nvSpPr>
      <dsp:spPr>
        <a:xfrm>
          <a:off x="360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22C83-CCBC-4555-94AB-4E7E50B78433}">
      <dsp:nvSpPr>
        <dsp:cNvPr id="0" name=""/>
        <dsp:cNvSpPr/>
      </dsp:nvSpPr>
      <dsp:spPr>
        <a:xfrm>
          <a:off x="243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Understand container and image basics from previous lectures</a:t>
          </a:r>
        </a:p>
      </dsp:txBody>
      <dsp:txXfrm>
        <a:off x="2430475" y="3637693"/>
        <a:ext cx="3600000" cy="720000"/>
      </dsp:txXfrm>
    </dsp:sp>
    <dsp:sp modelId="{6402C4D5-567C-4256-9B2E-B5056F5E8E0D}">
      <dsp:nvSpPr>
        <dsp:cNvPr id="0" name=""/>
        <dsp:cNvSpPr/>
      </dsp:nvSpPr>
      <dsp:spPr>
        <a:xfrm>
          <a:off x="7362475" y="75769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0EB8F-469D-4BB4-A01E-BD07B31AE262}">
      <dsp:nvSpPr>
        <dsp:cNvPr id="0" name=""/>
        <dsp:cNvSpPr/>
      </dsp:nvSpPr>
      <dsp:spPr>
        <a:xfrm>
          <a:off x="783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FE2B4-E60D-4701-BDA3-CB37707E81E1}">
      <dsp:nvSpPr>
        <dsp:cNvPr id="0" name=""/>
        <dsp:cNvSpPr/>
      </dsp:nvSpPr>
      <dsp:spPr>
        <a:xfrm>
          <a:off x="666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Cloned the class repository from Section 1</a:t>
          </a:r>
        </a:p>
      </dsp:txBody>
      <dsp:txXfrm>
        <a:off x="6660475" y="3637693"/>
        <a:ext cx="3600000" cy="720000"/>
      </dsp:txXfrm>
    </dsp:sp>
    <dsp:sp modelId="{7DFC2D16-AADE-4161-ACD0-FAF6C51B6120}">
      <dsp:nvSpPr>
        <dsp:cNvPr id="0" name=""/>
        <dsp:cNvSpPr/>
      </dsp:nvSpPr>
      <dsp:spPr>
        <a:xfrm>
          <a:off x="11592475" y="757692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667E2-A670-43DF-89FA-2C49FFE9D0CB}">
      <dsp:nvSpPr>
        <dsp:cNvPr id="0" name=""/>
        <dsp:cNvSpPr/>
      </dsp:nvSpPr>
      <dsp:spPr>
        <a:xfrm>
          <a:off x="12060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CE29F-4D7B-4883-A27E-3C0E2FB5F688}">
      <dsp:nvSpPr>
        <dsp:cNvPr id="0" name=""/>
        <dsp:cNvSpPr/>
      </dsp:nvSpPr>
      <dsp:spPr>
        <a:xfrm>
          <a:off x="10890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Starting in the dockerfile-sample-1 directory</a:t>
          </a:r>
        </a:p>
      </dsp:txBody>
      <dsp:txXfrm>
        <a:off x="10890475" y="3637693"/>
        <a:ext cx="3600000" cy="72000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22753-020B-7147-8D39-BAE174DECE6E}">
      <dsp:nvSpPr>
        <dsp:cNvPr id="0" name=""/>
        <dsp:cNvSpPr/>
      </dsp:nvSpPr>
      <dsp:spPr>
        <a:xfrm>
          <a:off x="365246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1070625"/>
        <a:ext cx="41094" cy="8218"/>
      </dsp:txXfrm>
    </dsp:sp>
    <dsp:sp modelId="{622922AF-4C74-984F-AFC5-7C1884CD0E99}">
      <dsp:nvSpPr>
        <dsp:cNvPr id="0" name=""/>
        <dsp:cNvSpPr/>
      </dsp:nvSpPr>
      <dsp:spPr>
        <a:xfrm>
          <a:off x="80866" y="2716"/>
          <a:ext cx="3573394" cy="2144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Dockerfile basics</a:t>
          </a:r>
        </a:p>
      </dsp:txBody>
      <dsp:txXfrm>
        <a:off x="80866" y="2716"/>
        <a:ext cx="3573394" cy="2144036"/>
      </dsp:txXfrm>
    </dsp:sp>
    <dsp:sp modelId="{E5BAFAD1-9735-6147-9244-2FFAA4341075}">
      <dsp:nvSpPr>
        <dsp:cNvPr id="0" name=""/>
        <dsp:cNvSpPr/>
      </dsp:nvSpPr>
      <dsp:spPr>
        <a:xfrm>
          <a:off x="8047735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1070625"/>
        <a:ext cx="41094" cy="8218"/>
      </dsp:txXfrm>
    </dsp:sp>
    <dsp:sp modelId="{05E9B10F-7F65-4F49-BF28-00B9D78ED250}">
      <dsp:nvSpPr>
        <dsp:cNvPr id="0" name=""/>
        <dsp:cNvSpPr/>
      </dsp:nvSpPr>
      <dsp:spPr>
        <a:xfrm>
          <a:off x="4476140" y="2716"/>
          <a:ext cx="3573394" cy="2144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FROM (base image)</a:t>
          </a:r>
        </a:p>
      </dsp:txBody>
      <dsp:txXfrm>
        <a:off x="4476140" y="2716"/>
        <a:ext cx="3573394" cy="2144036"/>
      </dsp:txXfrm>
    </dsp:sp>
    <dsp:sp modelId="{44967BD5-EA79-0A44-9907-356002F72923}">
      <dsp:nvSpPr>
        <dsp:cNvPr id="0" name=""/>
        <dsp:cNvSpPr/>
      </dsp:nvSpPr>
      <dsp:spPr>
        <a:xfrm>
          <a:off x="1244301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18103" y="1070625"/>
        <a:ext cx="41094" cy="8218"/>
      </dsp:txXfrm>
    </dsp:sp>
    <dsp:sp modelId="{F7A34AF6-296C-EB4F-8E77-52B48096FF04}">
      <dsp:nvSpPr>
        <dsp:cNvPr id="0" name=""/>
        <dsp:cNvSpPr/>
      </dsp:nvSpPr>
      <dsp:spPr>
        <a:xfrm>
          <a:off x="8871415" y="2716"/>
          <a:ext cx="3573394" cy="21440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ENV (environment variable)</a:t>
          </a:r>
        </a:p>
      </dsp:txBody>
      <dsp:txXfrm>
        <a:off x="8871415" y="2716"/>
        <a:ext cx="3573394" cy="2144036"/>
      </dsp:txXfrm>
    </dsp:sp>
    <dsp:sp modelId="{B34BB5BF-EDB4-0C44-931D-14369485EA1F}">
      <dsp:nvSpPr>
        <dsp:cNvPr id="0" name=""/>
        <dsp:cNvSpPr/>
      </dsp:nvSpPr>
      <dsp:spPr>
        <a:xfrm>
          <a:off x="1867563" y="2144952"/>
          <a:ext cx="13185824" cy="791280"/>
        </a:xfrm>
        <a:custGeom>
          <a:avLst/>
          <a:gdLst/>
          <a:ahLst/>
          <a:cxnLst/>
          <a:rect l="0" t="0" r="0" b="0"/>
          <a:pathLst>
            <a:path>
              <a:moveTo>
                <a:pt x="13185824" y="0"/>
              </a:moveTo>
              <a:lnTo>
                <a:pt x="13185824" y="412740"/>
              </a:lnTo>
              <a:lnTo>
                <a:pt x="0" y="412740"/>
              </a:lnTo>
              <a:lnTo>
                <a:pt x="0" y="79128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0190" y="2536483"/>
        <a:ext cx="660570" cy="8218"/>
      </dsp:txXfrm>
    </dsp:sp>
    <dsp:sp modelId="{F176AFDC-37B6-6742-992A-4555CF9A638D}">
      <dsp:nvSpPr>
        <dsp:cNvPr id="0" name=""/>
        <dsp:cNvSpPr/>
      </dsp:nvSpPr>
      <dsp:spPr>
        <a:xfrm>
          <a:off x="13266690" y="2716"/>
          <a:ext cx="3573394" cy="21440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RUN (any arbitrary shell command)</a:t>
          </a:r>
        </a:p>
      </dsp:txBody>
      <dsp:txXfrm>
        <a:off x="13266690" y="2716"/>
        <a:ext cx="3573394" cy="2144036"/>
      </dsp:txXfrm>
    </dsp:sp>
    <dsp:sp modelId="{FED1ABAA-990D-5F43-87B9-246ABA588158}">
      <dsp:nvSpPr>
        <dsp:cNvPr id="0" name=""/>
        <dsp:cNvSpPr/>
      </dsp:nvSpPr>
      <dsp:spPr>
        <a:xfrm>
          <a:off x="3652460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4036542"/>
        <a:ext cx="41094" cy="8218"/>
      </dsp:txXfrm>
    </dsp:sp>
    <dsp:sp modelId="{DF7445AE-BEF9-B044-8309-BB6B1A3E81E6}">
      <dsp:nvSpPr>
        <dsp:cNvPr id="0" name=""/>
        <dsp:cNvSpPr/>
      </dsp:nvSpPr>
      <dsp:spPr>
        <a:xfrm>
          <a:off x="80866" y="2968633"/>
          <a:ext cx="3573394" cy="21440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EXPOSE (open port from container to virtual network)</a:t>
          </a:r>
        </a:p>
      </dsp:txBody>
      <dsp:txXfrm>
        <a:off x="80866" y="2968633"/>
        <a:ext cx="3573394" cy="2144036"/>
      </dsp:txXfrm>
    </dsp:sp>
    <dsp:sp modelId="{7C77B624-2BB9-164D-92B7-21446BAEC564}">
      <dsp:nvSpPr>
        <dsp:cNvPr id="0" name=""/>
        <dsp:cNvSpPr/>
      </dsp:nvSpPr>
      <dsp:spPr>
        <a:xfrm>
          <a:off x="8047735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4036542"/>
        <a:ext cx="41094" cy="8218"/>
      </dsp:txXfrm>
    </dsp:sp>
    <dsp:sp modelId="{6988BFEC-A414-6348-808E-F475813C4ADA}">
      <dsp:nvSpPr>
        <dsp:cNvPr id="0" name=""/>
        <dsp:cNvSpPr/>
      </dsp:nvSpPr>
      <dsp:spPr>
        <a:xfrm>
          <a:off x="4476140" y="2968633"/>
          <a:ext cx="3573394" cy="2144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CMD (command to run when container starts)</a:t>
          </a:r>
        </a:p>
      </dsp:txBody>
      <dsp:txXfrm>
        <a:off x="4476140" y="2968633"/>
        <a:ext cx="3573394" cy="2144036"/>
      </dsp:txXfrm>
    </dsp:sp>
    <dsp:sp modelId="{A45F2019-7405-E24A-9F49-422215187BEF}">
      <dsp:nvSpPr>
        <dsp:cNvPr id="0" name=""/>
        <dsp:cNvSpPr/>
      </dsp:nvSpPr>
      <dsp:spPr>
        <a:xfrm>
          <a:off x="8871415" y="2968633"/>
          <a:ext cx="3573394" cy="2144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 image build (create image from Dockerfile)</a:t>
          </a:r>
        </a:p>
      </dsp:txBody>
      <dsp:txXfrm>
        <a:off x="8871415" y="2968633"/>
        <a:ext cx="3573394" cy="214403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37CA7-AE30-4C36-80CF-52AD44B208A0}">
      <dsp:nvSpPr>
        <dsp:cNvPr id="0" name=""/>
        <dsp:cNvSpPr/>
      </dsp:nvSpPr>
      <dsp:spPr>
        <a:xfrm>
          <a:off x="1172342" y="1099669"/>
          <a:ext cx="1674486" cy="1674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FFF1A-EDA0-4D23-B385-A42AAD818DBC}">
      <dsp:nvSpPr>
        <dsp:cNvPr id="0" name=""/>
        <dsp:cNvSpPr/>
      </dsp:nvSpPr>
      <dsp:spPr>
        <a:xfrm>
          <a:off x="152920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801EE-6937-4A80-9BC1-0DBDC3FC6622}">
      <dsp:nvSpPr>
        <dsp:cNvPr id="0" name=""/>
        <dsp:cNvSpPr/>
      </dsp:nvSpPr>
      <dsp:spPr>
        <a:xfrm>
          <a:off x="637056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Defining the problem of persistent data</a:t>
          </a:r>
        </a:p>
      </dsp:txBody>
      <dsp:txXfrm>
        <a:off x="637056" y="3295716"/>
        <a:ext cx="2745059" cy="720000"/>
      </dsp:txXfrm>
    </dsp:sp>
    <dsp:sp modelId="{508C5A96-EB3C-46B1-A018-C7543DB31A64}">
      <dsp:nvSpPr>
        <dsp:cNvPr id="0" name=""/>
        <dsp:cNvSpPr/>
      </dsp:nvSpPr>
      <dsp:spPr>
        <a:xfrm>
          <a:off x="4397787" y="1099669"/>
          <a:ext cx="1674486" cy="1674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E7FCC-6CCA-4835-A480-9AFDA5CE9EA4}">
      <dsp:nvSpPr>
        <dsp:cNvPr id="0" name=""/>
        <dsp:cNvSpPr/>
      </dsp:nvSpPr>
      <dsp:spPr>
        <a:xfrm>
          <a:off x="4754645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DCC9-C7AF-4C2F-9B11-3C9D78C8E808}">
      <dsp:nvSpPr>
        <dsp:cNvPr id="0" name=""/>
        <dsp:cNvSpPr/>
      </dsp:nvSpPr>
      <dsp:spPr>
        <a:xfrm>
          <a:off x="386250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Key concepts with containers: immutable, ephemeral</a:t>
          </a:r>
        </a:p>
      </dsp:txBody>
      <dsp:txXfrm>
        <a:off x="3862500" y="3295716"/>
        <a:ext cx="2745059" cy="720000"/>
      </dsp:txXfrm>
    </dsp:sp>
    <dsp:sp modelId="{3CF06E8E-16FD-43E7-A5A1-15FD254F0413}">
      <dsp:nvSpPr>
        <dsp:cNvPr id="0" name=""/>
        <dsp:cNvSpPr/>
      </dsp:nvSpPr>
      <dsp:spPr>
        <a:xfrm>
          <a:off x="7623232" y="1099669"/>
          <a:ext cx="1674486" cy="1674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DB7A9-D453-4A51-8157-404D7E20022C}">
      <dsp:nvSpPr>
        <dsp:cNvPr id="0" name=""/>
        <dsp:cNvSpPr/>
      </dsp:nvSpPr>
      <dsp:spPr>
        <a:xfrm>
          <a:off x="7980090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296EF-8252-4B2A-8C95-54827A766AFD}">
      <dsp:nvSpPr>
        <dsp:cNvPr id="0" name=""/>
        <dsp:cNvSpPr/>
      </dsp:nvSpPr>
      <dsp:spPr>
        <a:xfrm>
          <a:off x="708794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Learning and using Data Volumes</a:t>
          </a:r>
        </a:p>
      </dsp:txBody>
      <dsp:txXfrm>
        <a:off x="7087945" y="3295716"/>
        <a:ext cx="2745059" cy="720000"/>
      </dsp:txXfrm>
    </dsp:sp>
    <dsp:sp modelId="{CD74DFEA-6CA0-45A0-9EB0-BCEC583642A8}">
      <dsp:nvSpPr>
        <dsp:cNvPr id="0" name=""/>
        <dsp:cNvSpPr/>
      </dsp:nvSpPr>
      <dsp:spPr>
        <a:xfrm>
          <a:off x="10848677" y="1099669"/>
          <a:ext cx="1674486" cy="16744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8DBFD-B5B6-44EA-B8BA-B9A5FC33FF6C}">
      <dsp:nvSpPr>
        <dsp:cNvPr id="0" name=""/>
        <dsp:cNvSpPr/>
      </dsp:nvSpPr>
      <dsp:spPr>
        <a:xfrm>
          <a:off x="11205534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701D-6DF0-4FDC-8CC7-F87D1CABF0E7}">
      <dsp:nvSpPr>
        <dsp:cNvPr id="0" name=""/>
        <dsp:cNvSpPr/>
      </dsp:nvSpPr>
      <dsp:spPr>
        <a:xfrm>
          <a:off x="10313390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Learning and using Bind Mounts</a:t>
          </a:r>
        </a:p>
      </dsp:txBody>
      <dsp:txXfrm>
        <a:off x="10313390" y="3295716"/>
        <a:ext cx="2745059" cy="720000"/>
      </dsp:txXfrm>
    </dsp:sp>
    <dsp:sp modelId="{B81DE7AD-391F-4911-AE16-2E3D026EC79E}">
      <dsp:nvSpPr>
        <dsp:cNvPr id="0" name=""/>
        <dsp:cNvSpPr/>
      </dsp:nvSpPr>
      <dsp:spPr>
        <a:xfrm>
          <a:off x="14074122" y="1099669"/>
          <a:ext cx="1674486" cy="16744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2646E-8C0A-4BBB-8A90-967275DF2B55}">
      <dsp:nvSpPr>
        <dsp:cNvPr id="0" name=""/>
        <dsp:cNvSpPr/>
      </dsp:nvSpPr>
      <dsp:spPr>
        <a:xfrm>
          <a:off x="14430979" y="1456526"/>
          <a:ext cx="960770" cy="960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6D833-95D7-4F4D-BA0D-CF9F1DA4E85B}">
      <dsp:nvSpPr>
        <dsp:cNvPr id="0" name=""/>
        <dsp:cNvSpPr/>
      </dsp:nvSpPr>
      <dsp:spPr>
        <a:xfrm>
          <a:off x="13538835" y="3295716"/>
          <a:ext cx="27450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Assignments</a:t>
          </a:r>
        </a:p>
      </dsp:txBody>
      <dsp:txXfrm>
        <a:off x="13538835" y="3295716"/>
        <a:ext cx="2745059" cy="72000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59FF3-3D73-C84E-B847-23122CF3C189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VOLUME command in Dockerfile</a:t>
          </a:r>
        </a:p>
      </dsp:txBody>
      <dsp:txXfrm>
        <a:off x="4957" y="1373"/>
        <a:ext cx="3932799" cy="2359679"/>
      </dsp:txXfrm>
    </dsp:sp>
    <dsp:sp modelId="{E5319EBF-9611-644C-BC05-9077737B634C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Also override with docker run -v /path/in/container</a:t>
          </a:r>
        </a:p>
      </dsp:txBody>
      <dsp:txXfrm>
        <a:off x="4331036" y="1373"/>
        <a:ext cx="3932799" cy="2359679"/>
      </dsp:txXfrm>
    </dsp:sp>
    <dsp:sp modelId="{36B1D01E-7AB3-E740-BF76-B7349C45005C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Bypasses Union File System and stores in alt location on host</a:t>
          </a:r>
        </a:p>
      </dsp:txBody>
      <dsp:txXfrm>
        <a:off x="8657115" y="1373"/>
        <a:ext cx="3932799" cy="2359679"/>
      </dsp:txXfrm>
    </dsp:sp>
    <dsp:sp modelId="{A77B5E11-701E-6A46-9344-F5F02CFF1125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Includes it's own management commands under docker</a:t>
          </a:r>
        </a:p>
      </dsp:txBody>
      <dsp:txXfrm>
        <a:off x="12983194" y="1373"/>
        <a:ext cx="3932799" cy="2359679"/>
      </dsp:txXfrm>
    </dsp:sp>
    <dsp:sp modelId="{99EC0BC7-00CC-1242-9DE5-12EFE6FD4252}">
      <dsp:nvSpPr>
        <dsp:cNvPr id="0" name=""/>
        <dsp:cNvSpPr/>
      </dsp:nvSpPr>
      <dsp:spPr>
        <a:xfrm>
          <a:off x="4957" y="2754332"/>
          <a:ext cx="3932799" cy="23596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Connect to none, one, or multiple containers at once</a:t>
          </a:r>
        </a:p>
      </dsp:txBody>
      <dsp:txXfrm>
        <a:off x="4957" y="2754332"/>
        <a:ext cx="3932799" cy="2359679"/>
      </dsp:txXfrm>
    </dsp:sp>
    <dsp:sp modelId="{E283CD11-9221-8A44-B0D2-FD54F76410AF}">
      <dsp:nvSpPr>
        <dsp:cNvPr id="0" name=""/>
        <dsp:cNvSpPr/>
      </dsp:nvSpPr>
      <dsp:spPr>
        <a:xfrm>
          <a:off x="4331036" y="2754332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Not subject to commit, save, or export commands</a:t>
          </a:r>
        </a:p>
      </dsp:txBody>
      <dsp:txXfrm>
        <a:off x="4331036" y="2754332"/>
        <a:ext cx="3932799" cy="2359679"/>
      </dsp:txXfrm>
    </dsp:sp>
    <dsp:sp modelId="{FE26D3F1-34FB-4344-9513-E197388F8C55}">
      <dsp:nvSpPr>
        <dsp:cNvPr id="0" name=""/>
        <dsp:cNvSpPr/>
      </dsp:nvSpPr>
      <dsp:spPr>
        <a:xfrm>
          <a:off x="8657115" y="2754332"/>
          <a:ext cx="3932799" cy="235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By default they only have a unique ID, but you can assign name</a:t>
          </a:r>
        </a:p>
      </dsp:txBody>
      <dsp:txXfrm>
        <a:off x="8657115" y="2754332"/>
        <a:ext cx="3932799" cy="2359679"/>
      </dsp:txXfrm>
    </dsp:sp>
    <dsp:sp modelId="{F6431432-2E27-0B4F-9C37-49AF54EF47B5}">
      <dsp:nvSpPr>
        <dsp:cNvPr id="0" name=""/>
        <dsp:cNvSpPr/>
      </dsp:nvSpPr>
      <dsp:spPr>
        <a:xfrm>
          <a:off x="12983194" y="2754332"/>
          <a:ext cx="3932799" cy="23596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Then it's a "named volume"</a:t>
          </a:r>
        </a:p>
      </dsp:txBody>
      <dsp:txXfrm>
        <a:off x="12983194" y="2754332"/>
        <a:ext cx="3932799" cy="2359679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D4B77-7669-3840-B927-1965D704F56E}">
      <dsp:nvSpPr>
        <dsp:cNvPr id="0" name=""/>
        <dsp:cNvSpPr/>
      </dsp:nvSpPr>
      <dsp:spPr>
        <a:xfrm>
          <a:off x="0" y="1086711"/>
          <a:ext cx="9245791" cy="7985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Database upgrade with containers</a:t>
          </a:r>
        </a:p>
      </dsp:txBody>
      <dsp:txXfrm>
        <a:off x="38981" y="1125692"/>
        <a:ext cx="9167829" cy="720562"/>
      </dsp:txXfrm>
    </dsp:sp>
    <dsp:sp modelId="{A123DEC3-7313-114B-A5BC-BEB287507C5E}">
      <dsp:nvSpPr>
        <dsp:cNvPr id="0" name=""/>
        <dsp:cNvSpPr/>
      </dsp:nvSpPr>
      <dsp:spPr>
        <a:xfrm>
          <a:off x="0" y="1945716"/>
          <a:ext cx="9245791" cy="7985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 a postgres container with named volume psql-data  using version 9.6.1</a:t>
          </a:r>
        </a:p>
      </dsp:txBody>
      <dsp:txXfrm>
        <a:off x="38981" y="1984697"/>
        <a:ext cx="9167829" cy="720562"/>
      </dsp:txXfrm>
    </dsp:sp>
    <dsp:sp modelId="{FE350954-8238-0643-B6EE-0C1E223F6E00}">
      <dsp:nvSpPr>
        <dsp:cNvPr id="0" name=""/>
        <dsp:cNvSpPr/>
      </dsp:nvSpPr>
      <dsp:spPr>
        <a:xfrm>
          <a:off x="0" y="2804721"/>
          <a:ext cx="9245791" cy="79852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Docker Hub to learn VOLUME path and versions needed to run  it</a:t>
          </a:r>
        </a:p>
      </dsp:txBody>
      <dsp:txXfrm>
        <a:off x="38981" y="2843702"/>
        <a:ext cx="9167829" cy="720562"/>
      </dsp:txXfrm>
    </dsp:sp>
    <dsp:sp modelId="{5013FB21-B800-384D-B529-F09668378F42}">
      <dsp:nvSpPr>
        <dsp:cNvPr id="0" name=""/>
        <dsp:cNvSpPr/>
      </dsp:nvSpPr>
      <dsp:spPr>
        <a:xfrm>
          <a:off x="0" y="3663726"/>
          <a:ext cx="9245791" cy="7985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logs, stop container</a:t>
          </a:r>
        </a:p>
      </dsp:txBody>
      <dsp:txXfrm>
        <a:off x="38981" y="3702707"/>
        <a:ext cx="9167829" cy="720562"/>
      </dsp:txXfrm>
    </dsp:sp>
    <dsp:sp modelId="{615B2A29-D2C6-B340-8255-9F1BC14D656C}">
      <dsp:nvSpPr>
        <dsp:cNvPr id="0" name=""/>
        <dsp:cNvSpPr/>
      </dsp:nvSpPr>
      <dsp:spPr>
        <a:xfrm>
          <a:off x="0" y="4522731"/>
          <a:ext cx="9245791" cy="79852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 a new postgres container with same named volume  using 9.6.2</a:t>
          </a:r>
        </a:p>
      </dsp:txBody>
      <dsp:txXfrm>
        <a:off x="38981" y="4561712"/>
        <a:ext cx="9167829" cy="720562"/>
      </dsp:txXfrm>
    </dsp:sp>
    <dsp:sp modelId="{13B7C7F8-1AF8-C14B-B675-22E313937A33}">
      <dsp:nvSpPr>
        <dsp:cNvPr id="0" name=""/>
        <dsp:cNvSpPr/>
      </dsp:nvSpPr>
      <dsp:spPr>
        <a:xfrm>
          <a:off x="0" y="5381735"/>
          <a:ext cx="9245791" cy="7985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logs to validate</a:t>
          </a:r>
        </a:p>
      </dsp:txBody>
      <dsp:txXfrm>
        <a:off x="38981" y="5420716"/>
        <a:ext cx="9167829" cy="720562"/>
      </dsp:txXfrm>
    </dsp:sp>
    <dsp:sp modelId="{B6679595-8099-254A-B7BD-2690A01501E4}">
      <dsp:nvSpPr>
        <dsp:cNvPr id="0" name=""/>
        <dsp:cNvSpPr/>
      </dsp:nvSpPr>
      <dsp:spPr>
        <a:xfrm>
          <a:off x="0" y="6240741"/>
          <a:ext cx="9245791" cy="7985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(this only works with patch versions, most SQL DB's require manual commands to upgrade  DB's to major/minor versions, i.e. it's a DB limitation not a container one)</a:t>
          </a:r>
        </a:p>
      </dsp:txBody>
      <dsp:txXfrm>
        <a:off x="38981" y="6279722"/>
        <a:ext cx="9167829" cy="72056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5AE1F-7BB1-4C49-9119-9F9A11DE35CB}">
      <dsp:nvSpPr>
        <dsp:cNvPr id="0" name=""/>
        <dsp:cNvSpPr/>
      </dsp:nvSpPr>
      <dsp:spPr>
        <a:xfrm>
          <a:off x="365246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1070625"/>
        <a:ext cx="41094" cy="8218"/>
      </dsp:txXfrm>
    </dsp:sp>
    <dsp:sp modelId="{B02A5615-36A6-9249-9390-B8831DC627E8}">
      <dsp:nvSpPr>
        <dsp:cNvPr id="0" name=""/>
        <dsp:cNvSpPr/>
      </dsp:nvSpPr>
      <dsp:spPr>
        <a:xfrm>
          <a:off x="80866" y="2716"/>
          <a:ext cx="3573394" cy="2144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a Jekyll "Static Site Generator" to start a local web server</a:t>
          </a:r>
        </a:p>
      </dsp:txBody>
      <dsp:txXfrm>
        <a:off x="80866" y="2716"/>
        <a:ext cx="3573394" cy="2144036"/>
      </dsp:txXfrm>
    </dsp:sp>
    <dsp:sp modelId="{6435C683-59FE-8C4F-B14E-F9452898992B}">
      <dsp:nvSpPr>
        <dsp:cNvPr id="0" name=""/>
        <dsp:cNvSpPr/>
      </dsp:nvSpPr>
      <dsp:spPr>
        <a:xfrm>
          <a:off x="8047735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1070625"/>
        <a:ext cx="41094" cy="8218"/>
      </dsp:txXfrm>
    </dsp:sp>
    <dsp:sp modelId="{DA4B5636-F796-094E-B0F8-5BA8A060E017}">
      <dsp:nvSpPr>
        <dsp:cNvPr id="0" name=""/>
        <dsp:cNvSpPr/>
      </dsp:nvSpPr>
      <dsp:spPr>
        <a:xfrm>
          <a:off x="4476140" y="2716"/>
          <a:ext cx="3573394" cy="2144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Don't have to be web developer: this is example of bridging the gap  between local file access and apps running in containers</a:t>
          </a:r>
        </a:p>
      </dsp:txBody>
      <dsp:txXfrm>
        <a:off x="4476140" y="2716"/>
        <a:ext cx="3573394" cy="2144036"/>
      </dsp:txXfrm>
    </dsp:sp>
    <dsp:sp modelId="{FC00AED2-7FD5-8847-AE5D-F7F0B40C9742}">
      <dsp:nvSpPr>
        <dsp:cNvPr id="0" name=""/>
        <dsp:cNvSpPr/>
      </dsp:nvSpPr>
      <dsp:spPr>
        <a:xfrm>
          <a:off x="1244301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18103" y="1070625"/>
        <a:ext cx="41094" cy="8218"/>
      </dsp:txXfrm>
    </dsp:sp>
    <dsp:sp modelId="{217E4475-2F73-4B48-9895-3C2447170698}">
      <dsp:nvSpPr>
        <dsp:cNvPr id="0" name=""/>
        <dsp:cNvSpPr/>
      </dsp:nvSpPr>
      <dsp:spPr>
        <a:xfrm>
          <a:off x="8871415" y="2716"/>
          <a:ext cx="3573394" cy="21440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source code is in the course repo under bindmount-sample-1</a:t>
          </a:r>
        </a:p>
      </dsp:txBody>
      <dsp:txXfrm>
        <a:off x="8871415" y="2716"/>
        <a:ext cx="3573394" cy="2144036"/>
      </dsp:txXfrm>
    </dsp:sp>
    <dsp:sp modelId="{C89A0334-D72B-EE4D-A488-8967F03B74E1}">
      <dsp:nvSpPr>
        <dsp:cNvPr id="0" name=""/>
        <dsp:cNvSpPr/>
      </dsp:nvSpPr>
      <dsp:spPr>
        <a:xfrm>
          <a:off x="1867563" y="2144952"/>
          <a:ext cx="13185824" cy="791280"/>
        </a:xfrm>
        <a:custGeom>
          <a:avLst/>
          <a:gdLst/>
          <a:ahLst/>
          <a:cxnLst/>
          <a:rect l="0" t="0" r="0" b="0"/>
          <a:pathLst>
            <a:path>
              <a:moveTo>
                <a:pt x="13185824" y="0"/>
              </a:moveTo>
              <a:lnTo>
                <a:pt x="13185824" y="412740"/>
              </a:lnTo>
              <a:lnTo>
                <a:pt x="0" y="412740"/>
              </a:lnTo>
              <a:lnTo>
                <a:pt x="0" y="79128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0190" y="2536483"/>
        <a:ext cx="660570" cy="8218"/>
      </dsp:txXfrm>
    </dsp:sp>
    <dsp:sp modelId="{38549BAA-8A95-944A-AE3C-B22BC0A94766}">
      <dsp:nvSpPr>
        <dsp:cNvPr id="0" name=""/>
        <dsp:cNvSpPr/>
      </dsp:nvSpPr>
      <dsp:spPr>
        <a:xfrm>
          <a:off x="13266690" y="2716"/>
          <a:ext cx="3573394" cy="21440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edit files with editor on our host using native tools</a:t>
          </a:r>
        </a:p>
      </dsp:txBody>
      <dsp:txXfrm>
        <a:off x="13266690" y="2716"/>
        <a:ext cx="3573394" cy="2144036"/>
      </dsp:txXfrm>
    </dsp:sp>
    <dsp:sp modelId="{F0A64862-78F3-E845-9BB5-E6C75421F17C}">
      <dsp:nvSpPr>
        <dsp:cNvPr id="0" name=""/>
        <dsp:cNvSpPr/>
      </dsp:nvSpPr>
      <dsp:spPr>
        <a:xfrm>
          <a:off x="3652460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4036542"/>
        <a:ext cx="41094" cy="8218"/>
      </dsp:txXfrm>
    </dsp:sp>
    <dsp:sp modelId="{5E077520-0F06-E644-80CB-12DBF5DE7915}">
      <dsp:nvSpPr>
        <dsp:cNvPr id="0" name=""/>
        <dsp:cNvSpPr/>
      </dsp:nvSpPr>
      <dsp:spPr>
        <a:xfrm>
          <a:off x="80866" y="2968633"/>
          <a:ext cx="3573394" cy="21440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Container detects changes with host files and updates web server</a:t>
          </a:r>
        </a:p>
      </dsp:txBody>
      <dsp:txXfrm>
        <a:off x="80866" y="2968633"/>
        <a:ext cx="3573394" cy="2144036"/>
      </dsp:txXfrm>
    </dsp:sp>
    <dsp:sp modelId="{66F0E7B8-DDF2-5246-98F8-BF59176E25E0}">
      <dsp:nvSpPr>
        <dsp:cNvPr id="0" name=""/>
        <dsp:cNvSpPr/>
      </dsp:nvSpPr>
      <dsp:spPr>
        <a:xfrm>
          <a:off x="8047735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4036542"/>
        <a:ext cx="41094" cy="8218"/>
      </dsp:txXfrm>
    </dsp:sp>
    <dsp:sp modelId="{C11FB178-B33C-CA4D-B513-691BFA36466C}">
      <dsp:nvSpPr>
        <dsp:cNvPr id="0" name=""/>
        <dsp:cNvSpPr/>
      </dsp:nvSpPr>
      <dsp:spPr>
        <a:xfrm>
          <a:off x="4476140" y="2968633"/>
          <a:ext cx="3573394" cy="2144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start container with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docker run -p 80:4000 -v $(pwd):/site bretfisher/jekyll-  serve</a:t>
          </a:r>
        </a:p>
      </dsp:txBody>
      <dsp:txXfrm>
        <a:off x="4476140" y="2968633"/>
        <a:ext cx="3573394" cy="2144036"/>
      </dsp:txXfrm>
    </dsp:sp>
    <dsp:sp modelId="{B875AF8F-8D1D-AC43-9E9E-7F94FF1D05B3}">
      <dsp:nvSpPr>
        <dsp:cNvPr id="0" name=""/>
        <dsp:cNvSpPr/>
      </dsp:nvSpPr>
      <dsp:spPr>
        <a:xfrm>
          <a:off x="12443010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18103" y="4036542"/>
        <a:ext cx="41094" cy="8218"/>
      </dsp:txXfrm>
    </dsp:sp>
    <dsp:sp modelId="{5E794113-2EA9-FF45-82B4-8E19C6E4374D}">
      <dsp:nvSpPr>
        <dsp:cNvPr id="0" name=""/>
        <dsp:cNvSpPr/>
      </dsp:nvSpPr>
      <dsp:spPr>
        <a:xfrm>
          <a:off x="8871415" y="2968633"/>
          <a:ext cx="3573394" cy="2144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Refresh our browser to see changes</a:t>
          </a:r>
        </a:p>
      </dsp:txBody>
      <dsp:txXfrm>
        <a:off x="8871415" y="2968633"/>
        <a:ext cx="3573394" cy="2144036"/>
      </dsp:txXfrm>
    </dsp:sp>
    <dsp:sp modelId="{812B54B9-37B7-F94A-A543-4AB343FEC3E5}">
      <dsp:nvSpPr>
        <dsp:cNvPr id="0" name=""/>
        <dsp:cNvSpPr/>
      </dsp:nvSpPr>
      <dsp:spPr>
        <a:xfrm>
          <a:off x="13266690" y="2968633"/>
          <a:ext cx="3573394" cy="21440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Change the file in _posts\ and refresh browser to see changes</a:t>
          </a:r>
        </a:p>
      </dsp:txBody>
      <dsp:txXfrm>
        <a:off x="13266690" y="2968633"/>
        <a:ext cx="3573394" cy="214403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5B151-79DC-4141-8D0C-36820341CE9F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Why: configure relationships between containers</a:t>
          </a:r>
        </a:p>
      </dsp:txBody>
      <dsp:txXfrm>
        <a:off x="4957" y="1373"/>
        <a:ext cx="3932799" cy="2359679"/>
      </dsp:txXfrm>
    </dsp:sp>
    <dsp:sp modelId="{3C99110C-23DB-C84D-9DC2-9F19C47CA345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Why: save our docker container run settings in easy-to-read file</a:t>
          </a:r>
        </a:p>
      </dsp:txBody>
      <dsp:txXfrm>
        <a:off x="4331036" y="1373"/>
        <a:ext cx="3932799" cy="2359679"/>
      </dsp:txXfrm>
    </dsp:sp>
    <dsp:sp modelId="{F09E0C19-E5DB-374B-ACFE-FBE348F78A58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Why: create one-liner developer environment startups</a:t>
          </a:r>
        </a:p>
      </dsp:txBody>
      <dsp:txXfrm>
        <a:off x="8657115" y="1373"/>
        <a:ext cx="3932799" cy="2359679"/>
      </dsp:txXfrm>
    </dsp:sp>
    <dsp:sp modelId="{64F65226-E16A-744A-8F60-8BB1CDDAEB51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Comprised of 2 separate but related things</a:t>
          </a:r>
        </a:p>
      </dsp:txBody>
      <dsp:txXfrm>
        <a:off x="12983194" y="1373"/>
        <a:ext cx="3932799" cy="2359679"/>
      </dsp:txXfrm>
    </dsp:sp>
    <dsp:sp modelId="{FC718FCA-9C0F-8C41-9773-90A7C7FCC1F7}">
      <dsp:nvSpPr>
        <dsp:cNvPr id="0" name=""/>
        <dsp:cNvSpPr/>
      </dsp:nvSpPr>
      <dsp:spPr>
        <a:xfrm>
          <a:off x="4331036" y="2754332"/>
          <a:ext cx="3932799" cy="2359679"/>
        </a:xfrm>
        <a:prstGeom prst="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YAML-formatted file that describes our solution options for: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containers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networks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volumes</a:t>
          </a:r>
        </a:p>
      </dsp:txBody>
      <dsp:txXfrm>
        <a:off x="4331036" y="2754332"/>
        <a:ext cx="3932799" cy="2359679"/>
      </dsp:txXfrm>
    </dsp:sp>
    <dsp:sp modelId="{7ECB90C1-E449-1347-A911-7B18C926FE79}">
      <dsp:nvSpPr>
        <dsp:cNvPr id="0" name=""/>
        <dsp:cNvSpPr/>
      </dsp:nvSpPr>
      <dsp:spPr>
        <a:xfrm>
          <a:off x="865711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A CLI tool docker-compose used for local dev/test  automation with those YAML files</a:t>
          </a:r>
        </a:p>
      </dsp:txBody>
      <dsp:txXfrm>
        <a:off x="8657115" y="2754332"/>
        <a:ext cx="3932799" cy="235967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F4DED-EDEE-6446-9215-13756D354D43}">
      <dsp:nvSpPr>
        <dsp:cNvPr id="0" name=""/>
        <dsp:cNvSpPr/>
      </dsp:nvSpPr>
      <dsp:spPr>
        <a:xfrm>
          <a:off x="4957" y="137785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Compose YAML format has it's own versions: 1, 2, 2.1, 3, 3.1</a:t>
          </a:r>
        </a:p>
      </dsp:txBody>
      <dsp:txXfrm>
        <a:off x="4957" y="1377853"/>
        <a:ext cx="3932799" cy="2359679"/>
      </dsp:txXfrm>
    </dsp:sp>
    <dsp:sp modelId="{B45FD51C-C37A-D94F-B3A4-A02D84959E1B}">
      <dsp:nvSpPr>
        <dsp:cNvPr id="0" name=""/>
        <dsp:cNvSpPr/>
      </dsp:nvSpPr>
      <dsp:spPr>
        <a:xfrm>
          <a:off x="4331036" y="1377853"/>
          <a:ext cx="3932799" cy="2359679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YAML file can be used with docker-compose command for  local docker automation or..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With docker directly in production with Swarm (as of v1.13)</a:t>
          </a:r>
        </a:p>
      </dsp:txBody>
      <dsp:txXfrm>
        <a:off x="4331036" y="1377853"/>
        <a:ext cx="3932799" cy="2359679"/>
      </dsp:txXfrm>
    </dsp:sp>
    <dsp:sp modelId="{E05DC582-A8F9-4C47-A713-48B245A462AC}">
      <dsp:nvSpPr>
        <dsp:cNvPr id="0" name=""/>
        <dsp:cNvSpPr/>
      </dsp:nvSpPr>
      <dsp:spPr>
        <a:xfrm>
          <a:off x="8657115" y="1377853"/>
          <a:ext cx="3932799" cy="2359679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docker-compose --help</a:t>
          </a:r>
        </a:p>
      </dsp:txBody>
      <dsp:txXfrm>
        <a:off x="8657115" y="1377853"/>
        <a:ext cx="3932799" cy="2359679"/>
      </dsp:txXfrm>
    </dsp:sp>
    <dsp:sp modelId="{3C5C271D-3033-7844-9A37-0EA11D0C7583}">
      <dsp:nvSpPr>
        <dsp:cNvPr id="0" name=""/>
        <dsp:cNvSpPr/>
      </dsp:nvSpPr>
      <dsp:spPr>
        <a:xfrm>
          <a:off x="12983194" y="1377853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docker-compose.yml is default filename, but any can be  used with docker-compose -f</a:t>
          </a:r>
        </a:p>
      </dsp:txBody>
      <dsp:txXfrm>
        <a:off x="12983194" y="1377853"/>
        <a:ext cx="3932799" cy="235967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81A0B-C6D7-7548-815F-D823F3B612C8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CLI tool comes with Docker for Windows/Mac, but separate  download for Linux</a:t>
          </a:r>
        </a:p>
      </dsp:txBody>
      <dsp:txXfrm>
        <a:off x="4957" y="1373"/>
        <a:ext cx="3932799" cy="2359679"/>
      </dsp:txXfrm>
    </dsp:sp>
    <dsp:sp modelId="{9755494F-8279-CC4C-B653-5F5C0EB5F4AC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Not a production-grade tool but ideal for local development and test</a:t>
          </a:r>
        </a:p>
      </dsp:txBody>
      <dsp:txXfrm>
        <a:off x="4331036" y="1373"/>
        <a:ext cx="3932799" cy="2359679"/>
      </dsp:txXfrm>
    </dsp:sp>
    <dsp:sp modelId="{251B7652-FFA5-7141-B74C-3F2021A721E1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Two most common commands are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docker-compose up	# setup volumes/networks and start all containers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docker-compose down # stop all containers and remove cont/vol/net</a:t>
          </a:r>
        </a:p>
      </dsp:txBody>
      <dsp:txXfrm>
        <a:off x="8657115" y="1373"/>
        <a:ext cx="3932799" cy="2359679"/>
      </dsp:txXfrm>
    </dsp:sp>
    <dsp:sp modelId="{E29F36C8-E9D8-B447-8C95-C35BEC1BD172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all your projects had a Dockerfile and docker-compose.yml</a:t>
          </a:r>
        </a:p>
      </dsp:txBody>
      <dsp:txXfrm>
        <a:off x="12983194" y="1373"/>
        <a:ext cx="3932799" cy="2359679"/>
      </dsp:txXfrm>
    </dsp:sp>
    <dsp:sp modelId="{7E47A76E-8E11-724C-84CE-4F3E2029C60B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then "new developer onboarding" would be: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git clone github.com/some/software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docker-compose up</a:t>
          </a:r>
        </a:p>
      </dsp:txBody>
      <dsp:txXfrm>
        <a:off x="6494075" y="2754332"/>
        <a:ext cx="3932799" cy="2359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530F1-2A1F-0540-BDB2-BAACA2881339}">
      <dsp:nvSpPr>
        <dsp:cNvPr id="0" name=""/>
        <dsp:cNvSpPr/>
      </dsp:nvSpPr>
      <dsp:spPr>
        <a:xfrm>
          <a:off x="0" y="17728"/>
          <a:ext cx="10143671" cy="1274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Two Types of Containers: Linux Containers and Windows  Containers</a:t>
          </a:r>
        </a:p>
      </dsp:txBody>
      <dsp:txXfrm>
        <a:off x="62198" y="79926"/>
        <a:ext cx="10019275" cy="1149734"/>
      </dsp:txXfrm>
    </dsp:sp>
    <dsp:sp modelId="{A325D46B-0F63-E44E-9C59-65A11B14C939}">
      <dsp:nvSpPr>
        <dsp:cNvPr id="0" name=""/>
        <dsp:cNvSpPr/>
      </dsp:nvSpPr>
      <dsp:spPr>
        <a:xfrm>
          <a:off x="0" y="1386898"/>
          <a:ext cx="10143671" cy="1274130"/>
        </a:xfrm>
        <a:prstGeom prst="round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Linux Containers still default, when I say "containers" I mean  Linux</a:t>
          </a:r>
        </a:p>
      </dsp:txBody>
      <dsp:txXfrm>
        <a:off x="62198" y="1449096"/>
        <a:ext cx="10019275" cy="1149734"/>
      </dsp:txXfrm>
    </dsp:sp>
    <dsp:sp modelId="{28438695-B9C7-714D-B19D-41FDCEDC901E}">
      <dsp:nvSpPr>
        <dsp:cNvPr id="0" name=""/>
        <dsp:cNvSpPr/>
      </dsp:nvSpPr>
      <dsp:spPr>
        <a:xfrm>
          <a:off x="0" y="2756068"/>
          <a:ext cx="10143671" cy="1274130"/>
        </a:xfrm>
        <a:prstGeom prst="round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Best experience: Docker for Windows, but Win10 Pro/Ent only</a:t>
          </a:r>
        </a:p>
      </dsp:txBody>
      <dsp:txXfrm>
        <a:off x="62198" y="2818266"/>
        <a:ext cx="10019275" cy="1149734"/>
      </dsp:txXfrm>
    </dsp:sp>
    <dsp:sp modelId="{41888CD3-AF5E-9D44-B476-C9E9547542CE}">
      <dsp:nvSpPr>
        <dsp:cNvPr id="0" name=""/>
        <dsp:cNvSpPr/>
      </dsp:nvSpPr>
      <dsp:spPr>
        <a:xfrm>
          <a:off x="0" y="4125238"/>
          <a:ext cx="10143671" cy="1274130"/>
        </a:xfrm>
        <a:prstGeom prst="round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Win7/8/8.1 or Win10 Home should use Docker Toolbox</a:t>
          </a:r>
        </a:p>
      </dsp:txBody>
      <dsp:txXfrm>
        <a:off x="62198" y="4187436"/>
        <a:ext cx="10019275" cy="1149734"/>
      </dsp:txXfrm>
    </dsp:sp>
    <dsp:sp modelId="{2AF2AC6C-3B9B-644C-8DA0-9D4952FF2CD0}">
      <dsp:nvSpPr>
        <dsp:cNvPr id="0" name=""/>
        <dsp:cNvSpPr/>
      </dsp:nvSpPr>
      <dsp:spPr>
        <a:xfrm>
          <a:off x="0" y="5494408"/>
          <a:ext cx="10143671" cy="1274130"/>
        </a:xfrm>
        <a:prstGeom prst="round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Windows Server 2016 also supports Windows Containers</a:t>
          </a:r>
        </a:p>
      </dsp:txBody>
      <dsp:txXfrm>
        <a:off x="62198" y="5556606"/>
        <a:ext cx="10019275" cy="1149734"/>
      </dsp:txXfrm>
    </dsp:sp>
    <dsp:sp modelId="{522EEFE0-B802-CC4D-9ABA-BE4F1ED66B5F}">
      <dsp:nvSpPr>
        <dsp:cNvPr id="0" name=""/>
        <dsp:cNvSpPr/>
      </dsp:nvSpPr>
      <dsp:spPr>
        <a:xfrm>
          <a:off x="0" y="6863578"/>
          <a:ext cx="10143671" cy="12741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Getting better all the time</a:t>
          </a:r>
        </a:p>
      </dsp:txBody>
      <dsp:txXfrm>
        <a:off x="62198" y="6925776"/>
        <a:ext cx="10019275" cy="1149734"/>
      </dsp:txXfrm>
    </dsp:sp>
    <dsp:sp modelId="{5B9C0384-2FF5-4E4A-BAE3-D125B56D15CA}">
      <dsp:nvSpPr>
        <dsp:cNvPr id="0" name=""/>
        <dsp:cNvSpPr/>
      </dsp:nvSpPr>
      <dsp:spPr>
        <a:xfrm>
          <a:off x="0" y="8137708"/>
          <a:ext cx="10143671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e.g. Native Linux containers coming soon</a:t>
          </a:r>
        </a:p>
      </dsp:txBody>
      <dsp:txXfrm>
        <a:off x="0" y="8137708"/>
        <a:ext cx="10143671" cy="54648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A661B-469E-AC43-B364-F70E11514AB5}">
      <dsp:nvSpPr>
        <dsp:cNvPr id="0" name=""/>
        <dsp:cNvSpPr/>
      </dsp:nvSpPr>
      <dsp:spPr>
        <a:xfrm>
          <a:off x="365246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1070625"/>
        <a:ext cx="41094" cy="8218"/>
      </dsp:txXfrm>
    </dsp:sp>
    <dsp:sp modelId="{90A6F590-ACAF-EB46-AF72-618CD458400B}">
      <dsp:nvSpPr>
        <dsp:cNvPr id="0" name=""/>
        <dsp:cNvSpPr/>
      </dsp:nvSpPr>
      <dsp:spPr>
        <a:xfrm>
          <a:off x="80866" y="2716"/>
          <a:ext cx="3573394" cy="2144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 a basic compose file for a Drupal content management  system website. Docker Hub is your friend</a:t>
          </a:r>
        </a:p>
      </dsp:txBody>
      <dsp:txXfrm>
        <a:off x="80866" y="2716"/>
        <a:ext cx="3573394" cy="2144036"/>
      </dsp:txXfrm>
    </dsp:sp>
    <dsp:sp modelId="{46DA1426-9F62-C343-B5E6-DDA10F76F2F5}">
      <dsp:nvSpPr>
        <dsp:cNvPr id="0" name=""/>
        <dsp:cNvSpPr/>
      </dsp:nvSpPr>
      <dsp:spPr>
        <a:xfrm>
          <a:off x="8047735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1070625"/>
        <a:ext cx="41094" cy="8218"/>
      </dsp:txXfrm>
    </dsp:sp>
    <dsp:sp modelId="{4E798BD1-58CB-7B47-8E05-59AF4897446E}">
      <dsp:nvSpPr>
        <dsp:cNvPr id="0" name=""/>
        <dsp:cNvSpPr/>
      </dsp:nvSpPr>
      <dsp:spPr>
        <a:xfrm>
          <a:off x="4476140" y="2716"/>
          <a:ext cx="3573394" cy="2144036"/>
        </a:xfrm>
        <a:prstGeom prst="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the drupal image along with the postgres image</a:t>
          </a:r>
        </a:p>
      </dsp:txBody>
      <dsp:txXfrm>
        <a:off x="4476140" y="2716"/>
        <a:ext cx="3573394" cy="2144036"/>
      </dsp:txXfrm>
    </dsp:sp>
    <dsp:sp modelId="{618339C0-0A79-1247-B7B5-4911898E45BE}">
      <dsp:nvSpPr>
        <dsp:cNvPr id="0" name=""/>
        <dsp:cNvSpPr/>
      </dsp:nvSpPr>
      <dsp:spPr>
        <a:xfrm>
          <a:off x="12443010" y="1029014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18103" y="1070625"/>
        <a:ext cx="41094" cy="8218"/>
      </dsp:txXfrm>
    </dsp:sp>
    <dsp:sp modelId="{952AD0DA-A014-224D-B5DB-C8F5977B29B8}">
      <dsp:nvSpPr>
        <dsp:cNvPr id="0" name=""/>
        <dsp:cNvSpPr/>
      </dsp:nvSpPr>
      <dsp:spPr>
        <a:xfrm>
          <a:off x="8871415" y="2716"/>
          <a:ext cx="3573394" cy="2144036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ports to expose Drupal on 8080 so you can </a:t>
          </a:r>
          <a:r>
            <a:rPr lang="en-US" sz="2400" u="sng" kern="1200">
              <a:uFillTx/>
            </a:rPr>
            <a:t>localhost:8080</a:t>
          </a:r>
          <a:endParaRPr lang="en-US" sz="2400" kern="1200"/>
        </a:p>
      </dsp:txBody>
      <dsp:txXfrm>
        <a:off x="8871415" y="2716"/>
        <a:ext cx="3573394" cy="2144036"/>
      </dsp:txXfrm>
    </dsp:sp>
    <dsp:sp modelId="{0BDD8F73-E703-4842-A67C-2589207CC103}">
      <dsp:nvSpPr>
        <dsp:cNvPr id="0" name=""/>
        <dsp:cNvSpPr/>
      </dsp:nvSpPr>
      <dsp:spPr>
        <a:xfrm>
          <a:off x="1867563" y="2144952"/>
          <a:ext cx="13185824" cy="791280"/>
        </a:xfrm>
        <a:custGeom>
          <a:avLst/>
          <a:gdLst/>
          <a:ahLst/>
          <a:cxnLst/>
          <a:rect l="0" t="0" r="0" b="0"/>
          <a:pathLst>
            <a:path>
              <a:moveTo>
                <a:pt x="13185824" y="0"/>
              </a:moveTo>
              <a:lnTo>
                <a:pt x="13185824" y="412740"/>
              </a:lnTo>
              <a:lnTo>
                <a:pt x="0" y="412740"/>
              </a:lnTo>
              <a:lnTo>
                <a:pt x="0" y="791280"/>
              </a:lnTo>
            </a:path>
          </a:pathLst>
        </a:custGeom>
        <a:noFill/>
        <a:ln w="635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0190" y="2536483"/>
        <a:ext cx="660570" cy="8218"/>
      </dsp:txXfrm>
    </dsp:sp>
    <dsp:sp modelId="{744E1DEA-E86B-B34E-837D-B2E626E37D93}">
      <dsp:nvSpPr>
        <dsp:cNvPr id="0" name=""/>
        <dsp:cNvSpPr/>
      </dsp:nvSpPr>
      <dsp:spPr>
        <a:xfrm>
          <a:off x="13266690" y="2716"/>
          <a:ext cx="3573394" cy="2144036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 sure to set POSTGRES_PASSWORD for postgres</a:t>
          </a:r>
        </a:p>
      </dsp:txBody>
      <dsp:txXfrm>
        <a:off x="13266690" y="2716"/>
        <a:ext cx="3573394" cy="2144036"/>
      </dsp:txXfrm>
    </dsp:sp>
    <dsp:sp modelId="{9B7F86DE-51D6-DA4C-AC30-4486DC874C9A}">
      <dsp:nvSpPr>
        <dsp:cNvPr id="0" name=""/>
        <dsp:cNvSpPr/>
      </dsp:nvSpPr>
      <dsp:spPr>
        <a:xfrm>
          <a:off x="3652460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7553" y="4036542"/>
        <a:ext cx="41094" cy="8218"/>
      </dsp:txXfrm>
    </dsp:sp>
    <dsp:sp modelId="{E1A96CC7-732C-B44A-A07F-CED1FCE0BFBD}">
      <dsp:nvSpPr>
        <dsp:cNvPr id="0" name=""/>
        <dsp:cNvSpPr/>
      </dsp:nvSpPr>
      <dsp:spPr>
        <a:xfrm>
          <a:off x="80866" y="2968633"/>
          <a:ext cx="3573394" cy="2144036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Walk though Drupal setup via browser</a:t>
          </a:r>
        </a:p>
      </dsp:txBody>
      <dsp:txXfrm>
        <a:off x="80866" y="2968633"/>
        <a:ext cx="3573394" cy="2144036"/>
      </dsp:txXfrm>
    </dsp:sp>
    <dsp:sp modelId="{9F4C0EEE-C6B3-A741-B79F-24F35487DB07}">
      <dsp:nvSpPr>
        <dsp:cNvPr id="0" name=""/>
        <dsp:cNvSpPr/>
      </dsp:nvSpPr>
      <dsp:spPr>
        <a:xfrm>
          <a:off x="8047735" y="3994931"/>
          <a:ext cx="79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1280" y="45720"/>
              </a:lnTo>
            </a:path>
          </a:pathLst>
        </a:custGeom>
        <a:noFill/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2828" y="4036542"/>
        <a:ext cx="41094" cy="8218"/>
      </dsp:txXfrm>
    </dsp:sp>
    <dsp:sp modelId="{093F3D65-461E-A74F-9F5A-81C6307A10A3}">
      <dsp:nvSpPr>
        <dsp:cNvPr id="0" name=""/>
        <dsp:cNvSpPr/>
      </dsp:nvSpPr>
      <dsp:spPr>
        <a:xfrm>
          <a:off x="4476140" y="2968633"/>
          <a:ext cx="3573394" cy="2144036"/>
        </a:xfrm>
        <a:prstGeom prst="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Tip: Drupal assumes DB is localhost, but it's service name</a:t>
          </a:r>
        </a:p>
      </dsp:txBody>
      <dsp:txXfrm>
        <a:off x="4476140" y="2968633"/>
        <a:ext cx="3573394" cy="2144036"/>
      </dsp:txXfrm>
    </dsp:sp>
    <dsp:sp modelId="{99B89C70-8287-E045-91A6-697EE6A19A30}">
      <dsp:nvSpPr>
        <dsp:cNvPr id="0" name=""/>
        <dsp:cNvSpPr/>
      </dsp:nvSpPr>
      <dsp:spPr>
        <a:xfrm>
          <a:off x="8871415" y="2968633"/>
          <a:ext cx="3573394" cy="2144036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99" tIns="183798" rIns="175099" bIns="183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Extra Credit: Use volumes to store Drupal unique data</a:t>
          </a:r>
        </a:p>
      </dsp:txBody>
      <dsp:txXfrm>
        <a:off x="8871415" y="2968633"/>
        <a:ext cx="3573394" cy="214403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18D9E-DA7D-734D-9DC7-64C2E6BA412F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"Building custom drupal image for local testing"</a:t>
          </a:r>
        </a:p>
      </dsp:txBody>
      <dsp:txXfrm>
        <a:off x="4957" y="1373"/>
        <a:ext cx="3932799" cy="2359679"/>
      </dsp:txXfrm>
    </dsp:sp>
    <dsp:sp modelId="{02F7A370-2CD1-2249-AF78-CAB6EEABF1A3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1478841"/>
            <a:satOff val="6551"/>
            <a:lumOff val="-2409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Compose isn't just for developers. Testing apps is easy/fun!</a:t>
          </a:r>
        </a:p>
      </dsp:txBody>
      <dsp:txXfrm>
        <a:off x="4331036" y="1373"/>
        <a:ext cx="3932799" cy="2359679"/>
      </dsp:txXfrm>
    </dsp:sp>
    <dsp:sp modelId="{823C1657-3E9B-4949-95B7-2FA9D970541A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2957682"/>
            <a:satOff val="13103"/>
            <a:lumOff val="-481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Maybe your learning Drupal admin, or are a software tester</a:t>
          </a:r>
        </a:p>
      </dsp:txBody>
      <dsp:txXfrm>
        <a:off x="8657115" y="1373"/>
        <a:ext cx="3932799" cy="2359679"/>
      </dsp:txXfrm>
    </dsp:sp>
    <dsp:sp modelId="{05C6EEAC-3E11-7947-B0A3-5A57C47C861E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4436523"/>
            <a:satOff val="19654"/>
            <a:lumOff val="-722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Start with Compose file from previous assignment</a:t>
          </a:r>
        </a:p>
      </dsp:txBody>
      <dsp:txXfrm>
        <a:off x="12983194" y="1373"/>
        <a:ext cx="3932799" cy="2359679"/>
      </dsp:txXfrm>
    </dsp:sp>
    <dsp:sp modelId="{341D4051-57EC-0647-906D-E98EDCA8FD84}">
      <dsp:nvSpPr>
        <dsp:cNvPr id="0" name=""/>
        <dsp:cNvSpPr/>
      </dsp:nvSpPr>
      <dsp:spPr>
        <a:xfrm>
          <a:off x="4957" y="2754332"/>
          <a:ext cx="3932799" cy="2359679"/>
        </a:xfrm>
        <a:prstGeom prst="rect">
          <a:avLst/>
        </a:prstGeom>
        <a:solidFill>
          <a:schemeClr val="accent2">
            <a:hueOff val="-5915365"/>
            <a:satOff val="26205"/>
            <a:lumOff val="-963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Make your Dockerfile and docker-compose.yml in dir</a:t>
          </a:r>
        </a:p>
      </dsp:txBody>
      <dsp:txXfrm>
        <a:off x="4957" y="2754332"/>
        <a:ext cx="3932799" cy="2359679"/>
      </dsp:txXfrm>
    </dsp:sp>
    <dsp:sp modelId="{E4418849-1221-734A-96B4-9D186664F25F}">
      <dsp:nvSpPr>
        <dsp:cNvPr id="0" name=""/>
        <dsp:cNvSpPr/>
      </dsp:nvSpPr>
      <dsp:spPr>
        <a:xfrm>
          <a:off x="4331036" y="2754332"/>
          <a:ext cx="3932799" cy="2359679"/>
        </a:xfrm>
        <a:prstGeom prst="rect">
          <a:avLst/>
        </a:prstGeom>
        <a:solidFill>
          <a:schemeClr val="accent2">
            <a:hueOff val="-7394206"/>
            <a:satOff val="32756"/>
            <a:lumOff val="-1204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compose-assignment-2</a:t>
          </a:r>
        </a:p>
      </dsp:txBody>
      <dsp:txXfrm>
        <a:off x="4331036" y="2754332"/>
        <a:ext cx="3932799" cy="2359679"/>
      </dsp:txXfrm>
    </dsp:sp>
    <dsp:sp modelId="{46D00B67-5DC4-0449-8BC7-33B7C9D45970}">
      <dsp:nvSpPr>
        <dsp:cNvPr id="0" name=""/>
        <dsp:cNvSpPr/>
      </dsp:nvSpPr>
      <dsp:spPr>
        <a:xfrm>
          <a:off x="8657115" y="2754332"/>
          <a:ext cx="3932799" cy="2359679"/>
        </a:xfrm>
        <a:prstGeom prst="rect">
          <a:avLst/>
        </a:prstGeom>
        <a:solidFill>
          <a:schemeClr val="accent2">
            <a:hueOff val="-8873047"/>
            <a:satOff val="39308"/>
            <a:lumOff val="-14455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Use the drupal image along with the postgres image as  before</a:t>
          </a:r>
        </a:p>
      </dsp:txBody>
      <dsp:txXfrm>
        <a:off x="8657115" y="2754332"/>
        <a:ext cx="3932799" cy="2359679"/>
      </dsp:txXfrm>
    </dsp:sp>
    <dsp:sp modelId="{D2957996-1005-7049-A16F-223DB12EF71D}">
      <dsp:nvSpPr>
        <dsp:cNvPr id="0" name=""/>
        <dsp:cNvSpPr/>
      </dsp:nvSpPr>
      <dsp:spPr>
        <a:xfrm>
          <a:off x="12983194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Use README.md in that dir for details</a:t>
          </a:r>
        </a:p>
      </dsp:txBody>
      <dsp:txXfrm>
        <a:off x="12983194" y="2754332"/>
        <a:ext cx="3932799" cy="2359679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4D399-F407-9D4E-9AAB-A468766F3D04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HEALTHCHECK was added in 1.12</a:t>
          </a:r>
        </a:p>
      </dsp:txBody>
      <dsp:txXfrm>
        <a:off x="4957" y="1373"/>
        <a:ext cx="3932799" cy="2359679"/>
      </dsp:txXfrm>
    </dsp:sp>
    <dsp:sp modelId="{1FD2DE4E-2C90-D545-8BDA-22CDC164C1DE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Supported in Dockerfile, Compose YAML, docker run, and  Swarm Services</a:t>
          </a:r>
        </a:p>
      </dsp:txBody>
      <dsp:txXfrm>
        <a:off x="4331036" y="1373"/>
        <a:ext cx="3932799" cy="2359679"/>
      </dsp:txXfrm>
    </dsp:sp>
    <dsp:sp modelId="{1311261C-7329-5A4A-BDF3-D9F7883BF619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 engine will exec's the command in the container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(e.g. curl localhost)</a:t>
          </a:r>
        </a:p>
      </dsp:txBody>
      <dsp:txXfrm>
        <a:off x="8657115" y="1373"/>
        <a:ext cx="3932799" cy="2359679"/>
      </dsp:txXfrm>
    </dsp:sp>
    <dsp:sp modelId="{5C61C31B-4B1F-CD4F-ADEF-6C751DF1A03F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It expects exit 0 (OK) or exit 1 (Error)</a:t>
          </a:r>
        </a:p>
      </dsp:txBody>
      <dsp:txXfrm>
        <a:off x="12983194" y="1373"/>
        <a:ext cx="3932799" cy="2359679"/>
      </dsp:txXfrm>
    </dsp:sp>
    <dsp:sp modelId="{7493F629-2FB9-B640-8CEB-003D2E95FB7D}">
      <dsp:nvSpPr>
        <dsp:cNvPr id="0" name=""/>
        <dsp:cNvSpPr/>
      </dsp:nvSpPr>
      <dsp:spPr>
        <a:xfrm>
          <a:off x="2167996" y="2754332"/>
          <a:ext cx="3932799" cy="2359679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Three container states: starting, healthy, unhealthy</a:t>
          </a:r>
        </a:p>
      </dsp:txBody>
      <dsp:txXfrm>
        <a:off x="2167996" y="2754332"/>
        <a:ext cx="3932799" cy="2359679"/>
      </dsp:txXfrm>
    </dsp:sp>
    <dsp:sp modelId="{1ACACAE0-BB1A-8344-9047-2602574B84D7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Much better then "is binary still running?"</a:t>
          </a:r>
        </a:p>
      </dsp:txBody>
      <dsp:txXfrm>
        <a:off x="6494075" y="2754332"/>
        <a:ext cx="3932799" cy="2359679"/>
      </dsp:txXfrm>
    </dsp:sp>
    <dsp:sp modelId="{11ABC337-4957-7940-947C-87FC7317924D}">
      <dsp:nvSpPr>
        <dsp:cNvPr id="0" name=""/>
        <dsp:cNvSpPr/>
      </dsp:nvSpPr>
      <dsp:spPr>
        <a:xfrm>
          <a:off x="10820154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Not a external monitoring replacement</a:t>
          </a:r>
        </a:p>
      </dsp:txBody>
      <dsp:txXfrm>
        <a:off x="10820154" y="2754332"/>
        <a:ext cx="3932799" cy="2359679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3D4A0-DB93-D745-BFF2-8579C85D20EC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Healthcheck status shows up in docker container ls</a:t>
          </a:r>
        </a:p>
      </dsp:txBody>
      <dsp:txXfrm>
        <a:off x="4957" y="1373"/>
        <a:ext cx="3932799" cy="2359679"/>
      </dsp:txXfrm>
    </dsp:sp>
    <dsp:sp modelId="{A6CC209E-B253-C447-881B-0EE00F72AEA8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Check last 5 healthchecks with docker container inspect</a:t>
          </a:r>
        </a:p>
      </dsp:txBody>
      <dsp:txXfrm>
        <a:off x="4331036" y="1373"/>
        <a:ext cx="3932799" cy="2359679"/>
      </dsp:txXfrm>
    </dsp:sp>
    <dsp:sp modelId="{A9588E8D-E66B-8C47-80CB-FA1D4037685D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Docker run does nothing with healthchecks</a:t>
          </a:r>
        </a:p>
      </dsp:txBody>
      <dsp:txXfrm>
        <a:off x="8657115" y="1373"/>
        <a:ext cx="3932799" cy="2359679"/>
      </dsp:txXfrm>
    </dsp:sp>
    <dsp:sp modelId="{7821A205-7160-C846-810C-61A0B15123E0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Services will replace tasks if they fail healthcheck</a:t>
          </a:r>
        </a:p>
      </dsp:txBody>
      <dsp:txXfrm>
        <a:off x="12983194" y="1373"/>
        <a:ext cx="3932799" cy="2359679"/>
      </dsp:txXfrm>
    </dsp:sp>
    <dsp:sp modelId="{356E8CCA-5AFC-004E-B360-771FD011FB45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Service updates wait for them before continuing</a:t>
          </a:r>
        </a:p>
      </dsp:txBody>
      <dsp:txXfrm>
        <a:off x="6494075" y="2754332"/>
        <a:ext cx="3932799" cy="235967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F4CD2-B0DA-0847-AAC5-314991B7F9E5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 image registry needs to be part of your container plan</a:t>
          </a:r>
        </a:p>
      </dsp:txBody>
      <dsp:txXfrm>
        <a:off x="4957" y="1373"/>
        <a:ext cx="3932799" cy="2359679"/>
      </dsp:txXfrm>
    </dsp:sp>
    <dsp:sp modelId="{067F6655-A552-C442-850D-1451BDC68B81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Docker Hub details including auto-build</a:t>
          </a:r>
        </a:p>
      </dsp:txBody>
      <dsp:txXfrm>
        <a:off x="4331036" y="1373"/>
        <a:ext cx="3932799" cy="2359679"/>
      </dsp:txXfrm>
    </dsp:sp>
    <dsp:sp modelId="{869438C1-CE2F-D743-9241-CDC3682DC1A7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How Docker Store (store.docker.com) is different then Hub</a:t>
          </a:r>
        </a:p>
      </dsp:txBody>
      <dsp:txXfrm>
        <a:off x="8657115" y="1373"/>
        <a:ext cx="3932799" cy="2359679"/>
      </dsp:txXfrm>
    </dsp:sp>
    <dsp:sp modelId="{9B6F056E-7D63-E143-BA72-E1508BA6898B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How Docker Cloud (cloud.docker.com) is different then Hub</a:t>
          </a:r>
        </a:p>
      </dsp:txBody>
      <dsp:txXfrm>
        <a:off x="12983194" y="1373"/>
        <a:ext cx="3932799" cy="2359679"/>
      </dsp:txXfrm>
    </dsp:sp>
    <dsp:sp modelId="{BE2B688F-5550-3C41-B54D-A9C9EE63F36B}">
      <dsp:nvSpPr>
        <dsp:cNvPr id="0" name=""/>
        <dsp:cNvSpPr/>
      </dsp:nvSpPr>
      <dsp:spPr>
        <a:xfrm>
          <a:off x="2167996" y="2754332"/>
          <a:ext cx="3932799" cy="2359679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Use new Swarms feature in Cloud to connect Mac/Win to  Swarm</a:t>
          </a:r>
        </a:p>
      </dsp:txBody>
      <dsp:txXfrm>
        <a:off x="2167996" y="2754332"/>
        <a:ext cx="3932799" cy="2359679"/>
      </dsp:txXfrm>
    </dsp:sp>
    <dsp:sp modelId="{E6739294-BA78-4D4B-8C5D-E5EB47819B7E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Install and use Docker Registry as private image store</a:t>
          </a:r>
        </a:p>
      </dsp:txBody>
      <dsp:txXfrm>
        <a:off x="6494075" y="2754332"/>
        <a:ext cx="3932799" cy="2359679"/>
      </dsp:txXfrm>
    </dsp:sp>
    <dsp:sp modelId="{9C847347-CFFE-5748-8EA9-69293C8B0483}">
      <dsp:nvSpPr>
        <dsp:cNvPr id="0" name=""/>
        <dsp:cNvSpPr/>
      </dsp:nvSpPr>
      <dsp:spPr>
        <a:xfrm>
          <a:off x="10820154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  <a:r>
            <a:rPr lang="en-US" sz="3500" kern="1200" baseline="18000"/>
            <a:t>rd </a:t>
          </a:r>
          <a:r>
            <a:rPr lang="en-US" sz="3500" kern="1200"/>
            <a:t>Party registry options</a:t>
          </a:r>
        </a:p>
      </dsp:txBody>
      <dsp:txXfrm>
        <a:off x="10820154" y="2754332"/>
        <a:ext cx="3932799" cy="2359679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EC3F9-1177-604E-BA9D-51FC92628DA7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The most popular public image registry</a:t>
          </a:r>
        </a:p>
      </dsp:txBody>
      <dsp:txXfrm>
        <a:off x="4957" y="1373"/>
        <a:ext cx="3932799" cy="2359679"/>
      </dsp:txXfrm>
    </dsp:sp>
    <dsp:sp modelId="{9AC173DD-AAB6-2A4A-8DF2-461448E338C7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It's really Docker Registry plus lightweight image building</a:t>
          </a:r>
        </a:p>
      </dsp:txBody>
      <dsp:txXfrm>
        <a:off x="4331036" y="1373"/>
        <a:ext cx="3932799" cy="2359679"/>
      </dsp:txXfrm>
    </dsp:sp>
    <dsp:sp modelId="{32D83EE0-7C3B-B749-B662-35FB913CF1B6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Let's explore more of the features of Docker Hub</a:t>
          </a:r>
        </a:p>
      </dsp:txBody>
      <dsp:txXfrm>
        <a:off x="8657115" y="1373"/>
        <a:ext cx="3932799" cy="2359679"/>
      </dsp:txXfrm>
    </dsp:sp>
    <dsp:sp modelId="{703C0210-A628-AA40-8E03-E68BDB4FBAB6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Link GitHub/BitBucket to Hub and auto-build images on  commit</a:t>
          </a:r>
        </a:p>
      </dsp:txBody>
      <dsp:txXfrm>
        <a:off x="12983194" y="1373"/>
        <a:ext cx="3932799" cy="2359679"/>
      </dsp:txXfrm>
    </dsp:sp>
    <dsp:sp modelId="{1B87B356-5472-3941-A5FC-0E051D1F04C5}">
      <dsp:nvSpPr>
        <dsp:cNvPr id="0" name=""/>
        <dsp:cNvSpPr/>
      </dsp:nvSpPr>
      <dsp:spPr>
        <a:xfrm>
          <a:off x="649407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Chain image building together</a:t>
          </a:r>
        </a:p>
      </dsp:txBody>
      <dsp:txXfrm>
        <a:off x="6494075" y="2754332"/>
        <a:ext cx="3932799" cy="235967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EFBD9-F815-40CA-9816-1567E57AE88B}">
      <dsp:nvSpPr>
        <dsp:cNvPr id="0" name=""/>
        <dsp:cNvSpPr/>
      </dsp:nvSpPr>
      <dsp:spPr>
        <a:xfrm>
          <a:off x="5247475" y="75769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F696F-325E-4745-9FF3-F9FBB2A43473}">
      <dsp:nvSpPr>
        <dsp:cNvPr id="0" name=""/>
        <dsp:cNvSpPr/>
      </dsp:nvSpPr>
      <dsp:spPr>
        <a:xfrm>
          <a:off x="5715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432EC-9891-4F64-9FDC-0746B4C2D387}">
      <dsp:nvSpPr>
        <dsp:cNvPr id="0" name=""/>
        <dsp:cNvSpPr/>
      </dsp:nvSpPr>
      <dsp:spPr>
        <a:xfrm>
          <a:off x="4545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Download Docker "Editions"</a:t>
          </a:r>
        </a:p>
      </dsp:txBody>
      <dsp:txXfrm>
        <a:off x="4545475" y="3637693"/>
        <a:ext cx="3600000" cy="720000"/>
      </dsp:txXfrm>
    </dsp:sp>
    <dsp:sp modelId="{95700479-D60B-4F6C-B5A5-8EA4D8A8162F}">
      <dsp:nvSpPr>
        <dsp:cNvPr id="0" name=""/>
        <dsp:cNvSpPr/>
      </dsp:nvSpPr>
      <dsp:spPr>
        <a:xfrm>
          <a:off x="9477475" y="75769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E9670-9DFD-4174-9031-F66B7D0842D8}">
      <dsp:nvSpPr>
        <dsp:cNvPr id="0" name=""/>
        <dsp:cNvSpPr/>
      </dsp:nvSpPr>
      <dsp:spPr>
        <a:xfrm>
          <a:off x="9945475" y="122569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CC425-B712-443E-A3E9-367EFEE3C705}">
      <dsp:nvSpPr>
        <dsp:cNvPr id="0" name=""/>
        <dsp:cNvSpPr/>
      </dsp:nvSpPr>
      <dsp:spPr>
        <a:xfrm>
          <a:off x="8775475" y="363769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Find certified Docker/Swarm plugins and commercial certified  images</a:t>
          </a:r>
        </a:p>
      </dsp:txBody>
      <dsp:txXfrm>
        <a:off x="8775475" y="3637693"/>
        <a:ext cx="3600000" cy="72000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0441B-C23D-FF40-A974-2304665C8D1C}">
      <dsp:nvSpPr>
        <dsp:cNvPr id="0" name=""/>
        <dsp:cNvSpPr/>
      </dsp:nvSpPr>
      <dsp:spPr>
        <a:xfrm>
          <a:off x="4957" y="1373"/>
          <a:ext cx="3932799" cy="23596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 private image registry for your network</a:t>
          </a:r>
        </a:p>
      </dsp:txBody>
      <dsp:txXfrm>
        <a:off x="4957" y="1373"/>
        <a:ext cx="3932799" cy="2359679"/>
      </dsp:txXfrm>
    </dsp:sp>
    <dsp:sp modelId="{60F29122-E39D-0E40-8DCC-1423D35FB883}">
      <dsp:nvSpPr>
        <dsp:cNvPr id="0" name=""/>
        <dsp:cNvSpPr/>
      </dsp:nvSpPr>
      <dsp:spPr>
        <a:xfrm>
          <a:off x="4331036" y="1373"/>
          <a:ext cx="3932799" cy="2359679"/>
        </a:xfrm>
        <a:prstGeom prst="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Part of the docker/distribution GitHub repo</a:t>
          </a:r>
        </a:p>
      </dsp:txBody>
      <dsp:txXfrm>
        <a:off x="4331036" y="1373"/>
        <a:ext cx="3932799" cy="2359679"/>
      </dsp:txXfrm>
    </dsp:sp>
    <dsp:sp modelId="{95D097B6-EC29-564A-857F-5F312C375A3E}">
      <dsp:nvSpPr>
        <dsp:cNvPr id="0" name=""/>
        <dsp:cNvSpPr/>
      </dsp:nvSpPr>
      <dsp:spPr>
        <a:xfrm>
          <a:off x="8657115" y="1373"/>
          <a:ext cx="3932799" cy="2359679"/>
        </a:xfrm>
        <a:prstGeom prst="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de facto in private container registries</a:t>
          </a:r>
        </a:p>
      </dsp:txBody>
      <dsp:txXfrm>
        <a:off x="8657115" y="1373"/>
        <a:ext cx="3932799" cy="2359679"/>
      </dsp:txXfrm>
    </dsp:sp>
    <dsp:sp modelId="{467F603E-CB64-4547-862E-B32C03A58B75}">
      <dsp:nvSpPr>
        <dsp:cNvPr id="0" name=""/>
        <dsp:cNvSpPr/>
      </dsp:nvSpPr>
      <dsp:spPr>
        <a:xfrm>
          <a:off x="12983194" y="1373"/>
          <a:ext cx="3932799" cy="2359679"/>
        </a:xfrm>
        <a:prstGeom prst="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as full featured as Hub or others, no web UI, basic auth  only</a:t>
          </a:r>
        </a:p>
      </dsp:txBody>
      <dsp:txXfrm>
        <a:off x="12983194" y="1373"/>
        <a:ext cx="3932799" cy="2359679"/>
      </dsp:txXfrm>
    </dsp:sp>
    <dsp:sp modelId="{52BA5A6F-6D8F-5E4B-9BA8-8AF4B6051F11}">
      <dsp:nvSpPr>
        <dsp:cNvPr id="0" name=""/>
        <dsp:cNvSpPr/>
      </dsp:nvSpPr>
      <dsp:spPr>
        <a:xfrm>
          <a:off x="4331036" y="2754332"/>
          <a:ext cx="3932799" cy="2359679"/>
        </a:xfrm>
        <a:prstGeom prst="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At its core: a web API and storage system, written in Go</a:t>
          </a:r>
        </a:p>
      </dsp:txBody>
      <dsp:txXfrm>
        <a:off x="4331036" y="2754332"/>
        <a:ext cx="3932799" cy="2359679"/>
      </dsp:txXfrm>
    </dsp:sp>
    <dsp:sp modelId="{164195A0-2473-AF41-BEA8-C6BCD9E93E02}">
      <dsp:nvSpPr>
        <dsp:cNvPr id="0" name=""/>
        <dsp:cNvSpPr/>
      </dsp:nvSpPr>
      <dsp:spPr>
        <a:xfrm>
          <a:off x="8657115" y="2754332"/>
          <a:ext cx="3932799" cy="2359679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Storage supports local, S3/Azure/Alibaba/Google Cloud, and  OpenStack Swift</a:t>
          </a:r>
        </a:p>
      </dsp:txBody>
      <dsp:txXfrm>
        <a:off x="8657115" y="2754332"/>
        <a:ext cx="3932799" cy="235967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57DD0-D9F7-024A-8541-86DE28C4B54F}">
      <dsp:nvSpPr>
        <dsp:cNvPr id="0" name=""/>
        <dsp:cNvSpPr/>
      </dsp:nvSpPr>
      <dsp:spPr>
        <a:xfrm>
          <a:off x="0" y="230608"/>
          <a:ext cx="9245791" cy="1814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Run the registry image on default port 5000</a:t>
          </a:r>
        </a:p>
      </dsp:txBody>
      <dsp:txXfrm>
        <a:off x="88585" y="319193"/>
        <a:ext cx="9068621" cy="1637500"/>
      </dsp:txXfrm>
    </dsp:sp>
    <dsp:sp modelId="{74F375B2-F6C2-694D-BF0B-05437D25A39A}">
      <dsp:nvSpPr>
        <dsp:cNvPr id="0" name=""/>
        <dsp:cNvSpPr/>
      </dsp:nvSpPr>
      <dsp:spPr>
        <a:xfrm>
          <a:off x="0" y="2180638"/>
          <a:ext cx="9245791" cy="18146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Re-tag an existing image and push it to your new registry</a:t>
          </a:r>
        </a:p>
      </dsp:txBody>
      <dsp:txXfrm>
        <a:off x="88585" y="2269223"/>
        <a:ext cx="9068621" cy="1637500"/>
      </dsp:txXfrm>
    </dsp:sp>
    <dsp:sp modelId="{F899D918-FF92-2948-AFE0-F149A79F6D29}">
      <dsp:nvSpPr>
        <dsp:cNvPr id="0" name=""/>
        <dsp:cNvSpPr/>
      </dsp:nvSpPr>
      <dsp:spPr>
        <a:xfrm>
          <a:off x="0" y="4130668"/>
          <a:ext cx="9245791" cy="1814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Remove that image from local cache and pull it from new  registry</a:t>
          </a:r>
        </a:p>
      </dsp:txBody>
      <dsp:txXfrm>
        <a:off x="88585" y="4219253"/>
        <a:ext cx="9068621" cy="1637500"/>
      </dsp:txXfrm>
    </dsp:sp>
    <dsp:sp modelId="{963AEC60-CB4F-7C49-97C0-CB10E9F99A70}">
      <dsp:nvSpPr>
        <dsp:cNvPr id="0" name=""/>
        <dsp:cNvSpPr/>
      </dsp:nvSpPr>
      <dsp:spPr>
        <a:xfrm>
          <a:off x="0" y="6080698"/>
          <a:ext cx="9245791" cy="1814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Re-create registry using a bind mount and see how it stores  data</a:t>
          </a:r>
        </a:p>
      </dsp:txBody>
      <dsp:txXfrm>
        <a:off x="88585" y="6169283"/>
        <a:ext cx="9068621" cy="163750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A095B-2E91-0740-9B35-69178B091FFE}">
      <dsp:nvSpPr>
        <dsp:cNvPr id="0" name=""/>
        <dsp:cNvSpPr/>
      </dsp:nvSpPr>
      <dsp:spPr>
        <a:xfrm>
          <a:off x="0" y="0"/>
          <a:ext cx="14382808" cy="15346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"Secure by Default": Docker won't talk to registry without  HTTPS</a:t>
          </a:r>
        </a:p>
      </dsp:txBody>
      <dsp:txXfrm>
        <a:off x="44947" y="44947"/>
        <a:ext cx="12726838" cy="1444721"/>
      </dsp:txXfrm>
    </dsp:sp>
    <dsp:sp modelId="{49CCDE32-242B-9645-8049-2F3E88430F46}">
      <dsp:nvSpPr>
        <dsp:cNvPr id="0" name=""/>
        <dsp:cNvSpPr/>
      </dsp:nvSpPr>
      <dsp:spPr>
        <a:xfrm>
          <a:off x="1269071" y="1790385"/>
          <a:ext cx="14382808" cy="15346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Except, localhost (127.0.0.0/8)</a:t>
          </a:r>
        </a:p>
      </dsp:txBody>
      <dsp:txXfrm>
        <a:off x="1314018" y="1835332"/>
        <a:ext cx="12026342" cy="1444721"/>
      </dsp:txXfrm>
    </dsp:sp>
    <dsp:sp modelId="{323557F0-FD7D-6F4E-B1F2-B558488DBD45}">
      <dsp:nvSpPr>
        <dsp:cNvPr id="0" name=""/>
        <dsp:cNvSpPr/>
      </dsp:nvSpPr>
      <dsp:spPr>
        <a:xfrm>
          <a:off x="2538142" y="3580770"/>
          <a:ext cx="14382808" cy="15346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For remote self-signed TLS, enable "insecure-registry" in engine</a:t>
          </a:r>
        </a:p>
      </dsp:txBody>
      <dsp:txXfrm>
        <a:off x="2583089" y="3625717"/>
        <a:ext cx="12026342" cy="1444721"/>
      </dsp:txXfrm>
    </dsp:sp>
    <dsp:sp modelId="{E1709632-33A5-9641-9AA2-91FAF71F8647}">
      <dsp:nvSpPr>
        <dsp:cNvPr id="0" name=""/>
        <dsp:cNvSpPr/>
      </dsp:nvSpPr>
      <dsp:spPr>
        <a:xfrm>
          <a:off x="13385308" y="1163750"/>
          <a:ext cx="997500" cy="9975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609746" y="1163750"/>
        <a:ext cx="548625" cy="750619"/>
      </dsp:txXfrm>
    </dsp:sp>
    <dsp:sp modelId="{75058433-5638-E149-9626-9C762D32EF62}">
      <dsp:nvSpPr>
        <dsp:cNvPr id="0" name=""/>
        <dsp:cNvSpPr/>
      </dsp:nvSpPr>
      <dsp:spPr>
        <a:xfrm>
          <a:off x="14654379" y="2943904"/>
          <a:ext cx="997500" cy="99750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878817" y="2943904"/>
        <a:ext cx="548625" cy="7506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E9D68-459D-CA47-8D60-70D4382471FB}">
      <dsp:nvSpPr>
        <dsp:cNvPr id="0" name=""/>
        <dsp:cNvSpPr/>
      </dsp:nvSpPr>
      <dsp:spPr>
        <a:xfrm>
          <a:off x="0" y="29338"/>
          <a:ext cx="10143671" cy="20463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Use Docker for Windows, from </a:t>
          </a:r>
          <a:r>
            <a:rPr lang="en-US" sz="5300" u="sng" kern="1200">
              <a:uFillTx/>
            </a:rPr>
            <a:t>store.docker.com</a:t>
          </a:r>
          <a:endParaRPr lang="en-US" sz="5300" kern="1200"/>
        </a:p>
      </dsp:txBody>
      <dsp:txXfrm>
        <a:off x="99894" y="129232"/>
        <a:ext cx="9943883" cy="1846542"/>
      </dsp:txXfrm>
    </dsp:sp>
    <dsp:sp modelId="{B0EFDEDC-7202-E341-8F3D-FE61FE0557F4}">
      <dsp:nvSpPr>
        <dsp:cNvPr id="0" name=""/>
        <dsp:cNvSpPr/>
      </dsp:nvSpPr>
      <dsp:spPr>
        <a:xfrm>
          <a:off x="0" y="2228308"/>
          <a:ext cx="10143671" cy="204633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More features than just a Linux VM</a:t>
          </a:r>
        </a:p>
      </dsp:txBody>
      <dsp:txXfrm>
        <a:off x="99894" y="2328202"/>
        <a:ext cx="9943883" cy="1846542"/>
      </dsp:txXfrm>
    </dsp:sp>
    <dsp:sp modelId="{F45A738D-6E80-2941-83CE-894759CBF2B0}">
      <dsp:nvSpPr>
        <dsp:cNvPr id="0" name=""/>
        <dsp:cNvSpPr/>
      </dsp:nvSpPr>
      <dsp:spPr>
        <a:xfrm>
          <a:off x="0" y="4427278"/>
          <a:ext cx="10143671" cy="204633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Uses Hyper-V with tiny Linux VM for Linux Containers</a:t>
          </a:r>
        </a:p>
      </dsp:txBody>
      <dsp:txXfrm>
        <a:off x="99894" y="4527172"/>
        <a:ext cx="9943883" cy="1846542"/>
      </dsp:txXfrm>
    </dsp:sp>
    <dsp:sp modelId="{2D226F0E-2624-164A-9851-2441F4C933BD}">
      <dsp:nvSpPr>
        <dsp:cNvPr id="0" name=""/>
        <dsp:cNvSpPr/>
      </dsp:nvSpPr>
      <dsp:spPr>
        <a:xfrm>
          <a:off x="0" y="6626248"/>
          <a:ext cx="10143671" cy="20463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PowerShell native</a:t>
          </a:r>
        </a:p>
      </dsp:txBody>
      <dsp:txXfrm>
        <a:off x="99894" y="6726142"/>
        <a:ext cx="9943883" cy="18465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83913-1CAF-1B4B-BA25-C071041ADFED}">
      <dsp:nvSpPr>
        <dsp:cNvPr id="0" name=""/>
        <dsp:cNvSpPr/>
      </dsp:nvSpPr>
      <dsp:spPr>
        <a:xfrm>
          <a:off x="0" y="116413"/>
          <a:ext cx="10143671" cy="15970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Use Docker for Mac, from </a:t>
          </a:r>
          <a:r>
            <a:rPr lang="en-US" sz="4200" u="sng" kern="1200">
              <a:uFillTx/>
            </a:rPr>
            <a:t>store.docker.com</a:t>
          </a:r>
          <a:endParaRPr lang="en-US" sz="4200" kern="1200"/>
        </a:p>
      </dsp:txBody>
      <dsp:txXfrm>
        <a:off x="77962" y="194375"/>
        <a:ext cx="9987747" cy="1441125"/>
      </dsp:txXfrm>
    </dsp:sp>
    <dsp:sp modelId="{D04BED95-6931-F342-B43C-B724795045AA}">
      <dsp:nvSpPr>
        <dsp:cNvPr id="0" name=""/>
        <dsp:cNvSpPr/>
      </dsp:nvSpPr>
      <dsp:spPr>
        <a:xfrm>
          <a:off x="0" y="1834423"/>
          <a:ext cx="10143671" cy="1597049"/>
        </a:xfrm>
        <a:prstGeom prst="round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More features then just a Linux VM</a:t>
          </a:r>
        </a:p>
      </dsp:txBody>
      <dsp:txXfrm>
        <a:off x="77962" y="1912385"/>
        <a:ext cx="9987747" cy="1441125"/>
      </dsp:txXfrm>
    </dsp:sp>
    <dsp:sp modelId="{381F4866-08CC-B44F-A4CC-86D8D040787F}">
      <dsp:nvSpPr>
        <dsp:cNvPr id="0" name=""/>
        <dsp:cNvSpPr/>
      </dsp:nvSpPr>
      <dsp:spPr>
        <a:xfrm>
          <a:off x="0" y="3552433"/>
          <a:ext cx="10143671" cy="1597049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Uses "xhyve" with tiny Linux VM for Linux Containers</a:t>
          </a:r>
        </a:p>
      </dsp:txBody>
      <dsp:txXfrm>
        <a:off x="77962" y="3630395"/>
        <a:ext cx="9987747" cy="1441125"/>
      </dsp:txXfrm>
    </dsp:sp>
    <dsp:sp modelId="{B38458E9-225F-1C44-BBB5-E449C4B5DEEB}">
      <dsp:nvSpPr>
        <dsp:cNvPr id="0" name=""/>
        <dsp:cNvSpPr/>
      </dsp:nvSpPr>
      <dsp:spPr>
        <a:xfrm>
          <a:off x="0" y="5270443"/>
          <a:ext cx="10143671" cy="1597049"/>
        </a:xfrm>
        <a:prstGeom prst="round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Terminal/iTerm native</a:t>
          </a:r>
        </a:p>
      </dsp:txBody>
      <dsp:txXfrm>
        <a:off x="77962" y="5348405"/>
        <a:ext cx="9987747" cy="1441125"/>
      </dsp:txXfrm>
    </dsp:sp>
    <dsp:sp modelId="{BF323547-4A33-0B44-AF58-61CEBB7235B4}">
      <dsp:nvSpPr>
        <dsp:cNvPr id="0" name=""/>
        <dsp:cNvSpPr/>
      </dsp:nvSpPr>
      <dsp:spPr>
        <a:xfrm>
          <a:off x="0" y="6988453"/>
          <a:ext cx="10143671" cy="1597049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PowerShell native</a:t>
          </a:r>
        </a:p>
      </dsp:txBody>
      <dsp:txXfrm>
        <a:off x="77962" y="7066415"/>
        <a:ext cx="9987747" cy="14411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9BFE7-9AB2-9F4A-AE36-7F9F8BD1597F}">
      <dsp:nvSpPr>
        <dsp:cNvPr id="0" name=""/>
        <dsp:cNvSpPr/>
      </dsp:nvSpPr>
      <dsp:spPr>
        <a:xfrm>
          <a:off x="0" y="2998"/>
          <a:ext cx="9245791" cy="12741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Use Docker Toolbox, not as fancy as Docker for Windows</a:t>
          </a:r>
        </a:p>
      </dsp:txBody>
      <dsp:txXfrm>
        <a:off x="62198" y="65196"/>
        <a:ext cx="9121395" cy="1149734"/>
      </dsp:txXfrm>
    </dsp:sp>
    <dsp:sp modelId="{D3D2E92A-298E-1745-8331-1F4DD3C058D2}">
      <dsp:nvSpPr>
        <dsp:cNvPr id="0" name=""/>
        <dsp:cNvSpPr/>
      </dsp:nvSpPr>
      <dsp:spPr>
        <a:xfrm>
          <a:off x="0" y="1372168"/>
          <a:ext cx="9245791" cy="12741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Like others, download at </a:t>
          </a:r>
          <a:r>
            <a:rPr lang="en-US" sz="3300" u="sng" kern="1200">
              <a:uFillTx/>
            </a:rPr>
            <a:t>store.docker.com</a:t>
          </a:r>
          <a:endParaRPr lang="en-US" sz="3300" kern="1200"/>
        </a:p>
      </dsp:txBody>
      <dsp:txXfrm>
        <a:off x="62198" y="1434366"/>
        <a:ext cx="9121395" cy="1149734"/>
      </dsp:txXfrm>
    </dsp:sp>
    <dsp:sp modelId="{849E1F93-A73D-294E-A917-3C4AF4938A75}">
      <dsp:nvSpPr>
        <dsp:cNvPr id="0" name=""/>
        <dsp:cNvSpPr/>
      </dsp:nvSpPr>
      <dsp:spPr>
        <a:xfrm>
          <a:off x="0" y="2741338"/>
          <a:ext cx="9245791" cy="127413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Runs a tiny Linux VM in VirtualBox via docker-machine</a:t>
          </a:r>
        </a:p>
      </dsp:txBody>
      <dsp:txXfrm>
        <a:off x="62198" y="2803536"/>
        <a:ext cx="9121395" cy="1149734"/>
      </dsp:txXfrm>
    </dsp:sp>
    <dsp:sp modelId="{FCB491D6-8E05-484C-BC51-C21EDC29ACD5}">
      <dsp:nvSpPr>
        <dsp:cNvPr id="0" name=""/>
        <dsp:cNvSpPr/>
      </dsp:nvSpPr>
      <dsp:spPr>
        <a:xfrm>
          <a:off x="0" y="4110508"/>
          <a:ext cx="9245791" cy="12741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Uses a bash shell to make it more like Linux/Mac options</a:t>
          </a:r>
        </a:p>
      </dsp:txBody>
      <dsp:txXfrm>
        <a:off x="62198" y="4172706"/>
        <a:ext cx="9121395" cy="1149734"/>
      </dsp:txXfrm>
    </dsp:sp>
    <dsp:sp modelId="{DD7D2AAB-7AAD-5249-8FB8-6C9F92015FE0}">
      <dsp:nvSpPr>
        <dsp:cNvPr id="0" name=""/>
        <dsp:cNvSpPr/>
      </dsp:nvSpPr>
      <dsp:spPr>
        <a:xfrm>
          <a:off x="0" y="5479678"/>
          <a:ext cx="9245791" cy="127413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Does </a:t>
          </a:r>
          <a:r>
            <a:rPr lang="en-US" sz="3300" b="1" kern="1200"/>
            <a:t>not </a:t>
          </a:r>
          <a:r>
            <a:rPr lang="en-US" sz="3300" kern="1200"/>
            <a:t>support Windows Containers</a:t>
          </a:r>
        </a:p>
      </dsp:txBody>
      <dsp:txXfrm>
        <a:off x="62198" y="5541876"/>
        <a:ext cx="9121395" cy="1149734"/>
      </dsp:txXfrm>
    </dsp:sp>
    <dsp:sp modelId="{02993033-CA75-274A-B04E-89264FD73406}">
      <dsp:nvSpPr>
        <dsp:cNvPr id="0" name=""/>
        <dsp:cNvSpPr/>
      </dsp:nvSpPr>
      <dsp:spPr>
        <a:xfrm>
          <a:off x="0" y="6848848"/>
          <a:ext cx="9245791" cy="12741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Must put all your code in C:\Users\&lt;your-username&gt;</a:t>
          </a:r>
        </a:p>
      </dsp:txBody>
      <dsp:txXfrm>
        <a:off x="62198" y="6911046"/>
        <a:ext cx="9121395" cy="1149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5CF40-B7C8-054B-B2B2-0395E7D22B6B}">
      <dsp:nvSpPr>
        <dsp:cNvPr id="0" name=""/>
        <dsp:cNvSpPr/>
      </dsp:nvSpPr>
      <dsp:spPr>
        <a:xfrm>
          <a:off x="0" y="26841"/>
          <a:ext cx="10143671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Windows Server 2016 supports native Windows Containers</a:t>
          </a:r>
        </a:p>
      </dsp:txBody>
      <dsp:txXfrm>
        <a:off x="88585" y="115426"/>
        <a:ext cx="9966501" cy="1637500"/>
      </dsp:txXfrm>
    </dsp:sp>
    <dsp:sp modelId="{EA2516C0-812B-724E-84A1-D0040536241E}">
      <dsp:nvSpPr>
        <dsp:cNvPr id="0" name=""/>
        <dsp:cNvSpPr/>
      </dsp:nvSpPr>
      <dsp:spPr>
        <a:xfrm>
          <a:off x="0" y="1976871"/>
          <a:ext cx="10143671" cy="181467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”Docker for Windows” runs on Win 2016 but not required</a:t>
          </a:r>
        </a:p>
      </dsp:txBody>
      <dsp:txXfrm>
        <a:off x="88585" y="2065456"/>
        <a:ext cx="9966501" cy="1637500"/>
      </dsp:txXfrm>
    </dsp:sp>
    <dsp:sp modelId="{8EE0E302-3613-AA47-802B-9E80D540F3B9}">
      <dsp:nvSpPr>
        <dsp:cNvPr id="0" name=""/>
        <dsp:cNvSpPr/>
      </dsp:nvSpPr>
      <dsp:spPr>
        <a:xfrm>
          <a:off x="0" y="3791541"/>
          <a:ext cx="10143671" cy="111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Only do this for when you run Win 2016 locally for dev/test. NOT for  prod</a:t>
          </a:r>
        </a:p>
      </dsp:txBody>
      <dsp:txXfrm>
        <a:off x="0" y="3791541"/>
        <a:ext cx="10143671" cy="1118835"/>
      </dsp:txXfrm>
    </dsp:sp>
    <dsp:sp modelId="{843C57CA-ACD1-8B4F-81BD-1A996C1A12C9}">
      <dsp:nvSpPr>
        <dsp:cNvPr id="0" name=""/>
        <dsp:cNvSpPr/>
      </dsp:nvSpPr>
      <dsp:spPr>
        <a:xfrm>
          <a:off x="0" y="4910376"/>
          <a:ext cx="10143671" cy="181467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No options for previous Windows Server versions</a:t>
          </a:r>
        </a:p>
      </dsp:txBody>
      <dsp:txXfrm>
        <a:off x="88585" y="4998961"/>
        <a:ext cx="9966501" cy="1637500"/>
      </dsp:txXfrm>
    </dsp:sp>
    <dsp:sp modelId="{CE820381-A088-5A40-8492-AFB50B3FDEEE}">
      <dsp:nvSpPr>
        <dsp:cNvPr id="0" name=""/>
        <dsp:cNvSpPr/>
      </dsp:nvSpPr>
      <dsp:spPr>
        <a:xfrm>
          <a:off x="0" y="6860406"/>
          <a:ext cx="10143671" cy="181467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Hyper-V can still run Linux VM's (that can run Docker) just fine</a:t>
          </a:r>
        </a:p>
      </dsp:txBody>
      <dsp:txXfrm>
        <a:off x="88585" y="6948991"/>
        <a:ext cx="9966501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4263" y="7177667"/>
            <a:ext cx="11215575" cy="204467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29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8621" y="1545611"/>
            <a:ext cx="2141350" cy="82181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9051" y="1545611"/>
            <a:ext cx="10221050" cy="82181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75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7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263" y="7177537"/>
            <a:ext cx="11215575" cy="208621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8508" y="4350330"/>
            <a:ext cx="7043972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51618" y="4350330"/>
            <a:ext cx="7041459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020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1020" y="5183452"/>
            <a:ext cx="7041461" cy="4282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51619" y="5183452"/>
            <a:ext cx="7013818" cy="42822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451619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5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52050" y="0"/>
            <a:ext cx="1005205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871" y="3700239"/>
            <a:ext cx="7398309" cy="188241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7515" y="1326964"/>
            <a:ext cx="7941120" cy="8655423"/>
          </a:xfrm>
        </p:spPr>
        <p:txBody>
          <a:bodyPr>
            <a:normAutofit/>
          </a:bodyPr>
          <a:lstStyle>
            <a:lvl1pPr>
              <a:defRPr sz="3133">
                <a:solidFill>
                  <a:schemeClr val="tx1"/>
                </a:solidFill>
              </a:defRPr>
            </a:lvl1pPr>
            <a:lvl2pPr>
              <a:defRPr sz="2638">
                <a:solidFill>
                  <a:schemeClr val="tx1"/>
                </a:solidFill>
              </a:defRPr>
            </a:lvl2pPr>
            <a:lvl3pPr>
              <a:defRPr sz="2638">
                <a:solidFill>
                  <a:schemeClr val="tx1"/>
                </a:solidFill>
              </a:defRPr>
            </a:lvl3pPr>
            <a:lvl4pPr>
              <a:defRPr sz="2638">
                <a:solidFill>
                  <a:schemeClr val="tx1"/>
                </a:solidFill>
              </a:defRPr>
            </a:lvl4pPr>
            <a:lvl5pPr>
              <a:defRPr sz="2638">
                <a:solidFill>
                  <a:schemeClr val="tx1"/>
                </a:solidFill>
              </a:defRPr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221" y="3700239"/>
            <a:ext cx="7412064" cy="187110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52049" y="0"/>
            <a:ext cx="10062104" cy="1130935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5277">
                <a:solidFill>
                  <a:schemeClr val="bg1">
                    <a:lumMod val="50000"/>
                  </a:schemeClr>
                </a:solidFill>
              </a:defRPr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3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0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9051" y="1590849"/>
            <a:ext cx="12745999" cy="196028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9051" y="4350331"/>
            <a:ext cx="12745999" cy="51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7211" y="10288270"/>
            <a:ext cx="4540812" cy="53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38664" y="10283969"/>
            <a:ext cx="9730815" cy="5277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41014" y="10253811"/>
            <a:ext cx="603123" cy="6031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814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ctr" defTabSz="1507846" rtl="0" eaLnBrk="1" latinLnBrk="0" hangingPunct="1">
        <a:lnSpc>
          <a:spcPct val="90000"/>
        </a:lnSpc>
        <a:spcBef>
          <a:spcPct val="0"/>
        </a:spcBef>
        <a:buNone/>
        <a:defRPr sz="4617" kern="1200" cap="all" spc="33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96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53923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30884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784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84807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6491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6pPr>
      <a:lvl7pPr marL="2447632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7pPr>
      <a:lvl8pPr marL="2732970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0469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jpg"/><Relationship Id="rId21" Type="http://schemas.openxmlformats.org/officeDocument/2006/relationships/image" Target="../media/image75.png"/><Relationship Id="rId42" Type="http://schemas.openxmlformats.org/officeDocument/2006/relationships/image" Target="../media/image96.jpg"/><Relationship Id="rId47" Type="http://schemas.openxmlformats.org/officeDocument/2006/relationships/image" Target="../media/image101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138.png"/><Relationship Id="rId16" Type="http://schemas.openxmlformats.org/officeDocument/2006/relationships/image" Target="../media/image70.png"/><Relationship Id="rId11" Type="http://schemas.openxmlformats.org/officeDocument/2006/relationships/image" Target="../media/image65.png"/><Relationship Id="rId32" Type="http://schemas.openxmlformats.org/officeDocument/2006/relationships/image" Target="../media/image86.jpg"/><Relationship Id="rId37" Type="http://schemas.openxmlformats.org/officeDocument/2006/relationships/image" Target="../media/image91.png"/><Relationship Id="rId53" Type="http://schemas.openxmlformats.org/officeDocument/2006/relationships/image" Target="../media/image107.jpg"/><Relationship Id="rId58" Type="http://schemas.openxmlformats.org/officeDocument/2006/relationships/image" Target="../media/image112.png"/><Relationship Id="rId74" Type="http://schemas.openxmlformats.org/officeDocument/2006/relationships/image" Target="../media/image128.png"/><Relationship Id="rId79" Type="http://schemas.openxmlformats.org/officeDocument/2006/relationships/image" Target="../media/image133.jpg"/><Relationship Id="rId5" Type="http://schemas.openxmlformats.org/officeDocument/2006/relationships/image" Target="../media/image59.png"/><Relationship Id="rId61" Type="http://schemas.openxmlformats.org/officeDocument/2006/relationships/image" Target="../media/image115.png"/><Relationship Id="rId82" Type="http://schemas.openxmlformats.org/officeDocument/2006/relationships/image" Target="../media/image136.png"/><Relationship Id="rId19" Type="http://schemas.openxmlformats.org/officeDocument/2006/relationships/image" Target="../media/image7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jp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jpg"/><Relationship Id="rId56" Type="http://schemas.openxmlformats.org/officeDocument/2006/relationships/image" Target="../media/image110.png"/><Relationship Id="rId64" Type="http://schemas.openxmlformats.org/officeDocument/2006/relationships/image" Target="../media/image118.png"/><Relationship Id="rId69" Type="http://schemas.openxmlformats.org/officeDocument/2006/relationships/image" Target="../media/image123.png"/><Relationship Id="rId77" Type="http://schemas.openxmlformats.org/officeDocument/2006/relationships/image" Target="../media/image131.png"/><Relationship Id="rId8" Type="http://schemas.openxmlformats.org/officeDocument/2006/relationships/image" Target="../media/image62.png"/><Relationship Id="rId51" Type="http://schemas.openxmlformats.org/officeDocument/2006/relationships/image" Target="../media/image105.jpg"/><Relationship Id="rId72" Type="http://schemas.openxmlformats.org/officeDocument/2006/relationships/image" Target="../media/image126.png"/><Relationship Id="rId80" Type="http://schemas.openxmlformats.org/officeDocument/2006/relationships/image" Target="../media/image134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3.png"/><Relationship Id="rId67" Type="http://schemas.openxmlformats.org/officeDocument/2006/relationships/image" Target="../media/image121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54" Type="http://schemas.openxmlformats.org/officeDocument/2006/relationships/image" Target="../media/image108.png"/><Relationship Id="rId62" Type="http://schemas.openxmlformats.org/officeDocument/2006/relationships/image" Target="../media/image116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jp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57" Type="http://schemas.openxmlformats.org/officeDocument/2006/relationships/image" Target="../media/image111.png"/><Relationship Id="rId10" Type="http://schemas.openxmlformats.org/officeDocument/2006/relationships/image" Target="../media/image6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60" Type="http://schemas.openxmlformats.org/officeDocument/2006/relationships/image" Target="../media/image114.png"/><Relationship Id="rId65" Type="http://schemas.openxmlformats.org/officeDocument/2006/relationships/image" Target="../media/image119.png"/><Relationship Id="rId73" Type="http://schemas.openxmlformats.org/officeDocument/2006/relationships/image" Target="../media/image127.jpg"/><Relationship Id="rId78" Type="http://schemas.openxmlformats.org/officeDocument/2006/relationships/image" Target="../media/image132.png"/><Relationship Id="rId81" Type="http://schemas.openxmlformats.org/officeDocument/2006/relationships/image" Target="../media/image13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4.png"/><Relationship Id="rId55" Type="http://schemas.openxmlformats.org/officeDocument/2006/relationships/image" Target="../media/image109.jpg"/><Relationship Id="rId76" Type="http://schemas.openxmlformats.org/officeDocument/2006/relationships/image" Target="../media/image130.jpg"/><Relationship Id="rId7" Type="http://schemas.openxmlformats.org/officeDocument/2006/relationships/image" Target="../media/image61.png"/><Relationship Id="rId71" Type="http://schemas.openxmlformats.org/officeDocument/2006/relationships/image" Target="../media/image125.jpg"/><Relationship Id="rId2" Type="http://schemas.openxmlformats.org/officeDocument/2006/relationships/image" Target="../media/image56.png"/><Relationship Id="rId29" Type="http://schemas.openxmlformats.org/officeDocument/2006/relationships/image" Target="../media/image83.png"/><Relationship Id="rId24" Type="http://schemas.openxmlformats.org/officeDocument/2006/relationships/image" Target="../media/image78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66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tfisher.com/shell" TargetMode="External"/><Relationship Id="rId2" Type="http://schemas.openxmlformats.org/officeDocument/2006/relationships/hyperlink" Target="http://www.iterm2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ping" TargetMode="Externa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18" Type="http://schemas.openxmlformats.org/officeDocument/2006/relationships/image" Target="../media/image43.jpg"/><Relationship Id="rId26" Type="http://schemas.openxmlformats.org/officeDocument/2006/relationships/image" Target="../media/image51.jp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png"/><Relationship Id="rId25" Type="http://schemas.openxmlformats.org/officeDocument/2006/relationships/image" Target="../media/image50.jp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23" Type="http://schemas.openxmlformats.org/officeDocument/2006/relationships/image" Target="../media/image48.jpg"/><Relationship Id="rId10" Type="http://schemas.openxmlformats.org/officeDocument/2006/relationships/image" Target="../media/image35.jpg"/><Relationship Id="rId19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png"/><Relationship Id="rId22" Type="http://schemas.openxmlformats.org/officeDocument/2006/relationships/image" Target="../media/image4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2531538"/>
            <a:ext cx="1724342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spc="-125" dirty="0" err="1">
                <a:solidFill>
                  <a:schemeClr val="tx1"/>
                </a:solidFill>
              </a:rPr>
              <a:t>HoW</a:t>
            </a:r>
            <a:r>
              <a:rPr lang="en-US" sz="2400" spc="-125" dirty="0">
                <a:solidFill>
                  <a:schemeClr val="tx1"/>
                </a:solidFill>
              </a:rPr>
              <a:t> docker is changing it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975" y="3317041"/>
            <a:ext cx="9740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3060" algn="l"/>
                <a:tab pos="1802130" algn="l"/>
                <a:tab pos="3909695" algn="l"/>
                <a:tab pos="4587875" algn="l"/>
                <a:tab pos="6677659" algn="l"/>
                <a:tab pos="7336790" algn="l"/>
              </a:tabLst>
            </a:pPr>
            <a:r>
              <a:rPr sz="2600" b="1" spc="20" dirty="0">
                <a:solidFill>
                  <a:srgbClr val="151E31"/>
                </a:solidFill>
                <a:latin typeface="Arial"/>
                <a:cs typeface="Arial"/>
              </a:rPr>
              <a:t>5	</a:t>
            </a:r>
            <a:r>
              <a:rPr sz="2600" b="1" spc="229" dirty="0">
                <a:solidFill>
                  <a:srgbClr val="151E31"/>
                </a:solidFill>
                <a:latin typeface="Arial"/>
                <a:cs typeface="Arial"/>
              </a:rPr>
              <a:t>YEARS	CREATING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AN	</a:t>
            </a:r>
            <a:r>
              <a:rPr sz="2600" b="1" spc="240" dirty="0">
                <a:solidFill>
                  <a:srgbClr val="151E31"/>
                </a:solidFill>
                <a:latin typeface="Arial"/>
                <a:cs typeface="Arial"/>
              </a:rPr>
              <a:t>INDUSTRY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OF	</a:t>
            </a:r>
            <a:r>
              <a:rPr sz="2600" b="1" spc="215" dirty="0">
                <a:solidFill>
                  <a:srgbClr val="151E31"/>
                </a:solidFill>
                <a:latin typeface="Arial"/>
                <a:cs typeface="Arial"/>
              </a:rPr>
              <a:t>INNOVATION</a:t>
            </a:r>
            <a:r>
              <a:rPr sz="2600" b="1" spc="-459" dirty="0">
                <a:solidFill>
                  <a:srgbClr val="151E31"/>
                </a:solidFill>
                <a:latin typeface="Arial"/>
                <a:cs typeface="Arial"/>
              </a:rPr>
              <a:t> 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3" y="2782644"/>
            <a:ext cx="18847593" cy="8525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4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49" y="11308556"/>
                </a:lnTo>
                <a:lnTo>
                  <a:pt x="1005204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050" y="303447"/>
            <a:ext cx="12745999" cy="19602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5" dirty="0"/>
              <a:t>18</a:t>
            </a:r>
            <a:r>
              <a:rPr spc="-225" dirty="0"/>
              <a:t> </a:t>
            </a:r>
            <a:r>
              <a:rPr spc="-70" dirty="0"/>
              <a:t>Month</a:t>
            </a:r>
            <a:r>
              <a:rPr spc="-225" dirty="0"/>
              <a:t> </a:t>
            </a:r>
            <a:r>
              <a:rPr spc="-95" dirty="0"/>
              <a:t>project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Migrated</a:t>
            </a:r>
            <a:r>
              <a:rPr spc="-240" dirty="0"/>
              <a:t> </a:t>
            </a:r>
            <a:r>
              <a:rPr spc="-70" dirty="0"/>
              <a:t>700+</a:t>
            </a:r>
            <a:r>
              <a:rPr spc="-235" dirty="0"/>
              <a:t> </a:t>
            </a:r>
            <a:r>
              <a:rPr spc="-95" dirty="0"/>
              <a:t>apps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3446" y="5620636"/>
            <a:ext cx="8397875" cy="1636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5250" b="1" spc="-55" dirty="0">
                <a:latin typeface="Arial"/>
                <a:cs typeface="Arial"/>
              </a:rPr>
              <a:t>Now </a:t>
            </a:r>
            <a:r>
              <a:rPr sz="5250" b="1" spc="-85" dirty="0">
                <a:latin typeface="Arial"/>
                <a:cs typeface="Arial"/>
              </a:rPr>
              <a:t>150,000 </a:t>
            </a:r>
            <a:r>
              <a:rPr sz="5250" b="1" spc="-100" dirty="0">
                <a:latin typeface="Arial"/>
                <a:cs typeface="Arial"/>
              </a:rPr>
              <a:t>containers </a:t>
            </a:r>
            <a:r>
              <a:rPr sz="5250" b="1" spc="-95" dirty="0">
                <a:latin typeface="Arial"/>
                <a:cs typeface="Arial"/>
              </a:rPr>
              <a:t> </a:t>
            </a:r>
            <a:r>
              <a:rPr sz="5250" b="1" spc="-60" dirty="0">
                <a:latin typeface="Arial"/>
                <a:cs typeface="Arial"/>
              </a:rPr>
              <a:t>50%</a:t>
            </a:r>
            <a:r>
              <a:rPr sz="5250" b="1" spc="-220" dirty="0">
                <a:latin typeface="Arial"/>
                <a:cs typeface="Arial"/>
              </a:rPr>
              <a:t> </a:t>
            </a:r>
            <a:r>
              <a:rPr sz="5250" b="1" spc="-55" dirty="0">
                <a:latin typeface="Arial"/>
                <a:cs typeface="Arial"/>
              </a:rPr>
              <a:t>dev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85" dirty="0">
                <a:latin typeface="Arial"/>
                <a:cs typeface="Arial"/>
              </a:rPr>
              <a:t>productivity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95" dirty="0">
                <a:latin typeface="Arial"/>
                <a:cs typeface="Arial"/>
              </a:rPr>
              <a:t>boost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9846" y="4008119"/>
            <a:ext cx="8418830" cy="3248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41935">
              <a:lnSpc>
                <a:spcPct val="100800"/>
              </a:lnSpc>
              <a:spcBef>
                <a:spcPts val="75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5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r>
              <a:rPr sz="525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4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3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costs </a:t>
            </a:r>
            <a:r>
              <a:rPr sz="5250" b="1" spc="-1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CPU's</a:t>
            </a:r>
            <a:endParaRPr sz="5250">
              <a:latin typeface="Arial"/>
              <a:cs typeface="Arial"/>
            </a:endParaRPr>
          </a:p>
          <a:p>
            <a:pPr marL="12700" marR="5080">
              <a:lnSpc>
                <a:spcPts val="6350"/>
              </a:lnSpc>
              <a:spcBef>
                <a:spcPts val="100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10x</a:t>
            </a:r>
            <a:r>
              <a:rPr sz="525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5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utilization </a:t>
            </a:r>
            <a:r>
              <a:rPr sz="5250" b="1" spc="-1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endParaRPr sz="5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077" y="10458185"/>
            <a:ext cx="8364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https://blog.docker.com/2017/10/metlife-docker-enterprise-edition-self-funded-containerization/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https://blog.docker.com/2017/12/containers-at-paypal/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89231" y="2642375"/>
            <a:ext cx="5029200" cy="1506220"/>
            <a:chOff x="2489231" y="2642375"/>
            <a:chExt cx="5029200" cy="15062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9231" y="2654900"/>
              <a:ext cx="5029076" cy="14931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701" y="2642375"/>
              <a:ext cx="4945309" cy="140941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450605" y="2705045"/>
            <a:ext cx="5318125" cy="1380490"/>
            <a:chOff x="12450605" y="2705045"/>
            <a:chExt cx="5318125" cy="13804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0605" y="2717570"/>
              <a:ext cx="5317900" cy="13678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1076" y="2705045"/>
              <a:ext cx="5233987" cy="1284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3" y="136414"/>
            <a:ext cx="765170" cy="272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478" y="136414"/>
            <a:ext cx="2379367" cy="3251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0255" y="157387"/>
            <a:ext cx="251563" cy="3566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75166" y="157387"/>
            <a:ext cx="262044" cy="3566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26" y="1122497"/>
            <a:ext cx="566016" cy="16889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380" y="3398888"/>
            <a:ext cx="471680" cy="12273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2375" y="933673"/>
            <a:ext cx="1855277" cy="2307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7910" y="1909269"/>
            <a:ext cx="649871" cy="944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07429" y="2213487"/>
            <a:ext cx="628907" cy="2202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97534" y="1458187"/>
            <a:ext cx="1781904" cy="262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08016" y="1814856"/>
            <a:ext cx="597462" cy="2727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08016" y="2223977"/>
            <a:ext cx="1383596" cy="2412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3411" y="1531618"/>
            <a:ext cx="461198" cy="6399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17136" y="944162"/>
            <a:ext cx="681316" cy="2202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19417" y="1862062"/>
            <a:ext cx="1053420" cy="2150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9042" y="786813"/>
            <a:ext cx="890952" cy="3776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947220" y="786813"/>
            <a:ext cx="754689" cy="3776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09265" y="1856817"/>
            <a:ext cx="220117" cy="5874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29973" y="776321"/>
            <a:ext cx="1855277" cy="3881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1305" y="2968787"/>
            <a:ext cx="1792386" cy="2412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47406" y="2937315"/>
            <a:ext cx="2169730" cy="2727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62520" y="2947805"/>
            <a:ext cx="1404560" cy="262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64913" y="3493301"/>
            <a:ext cx="324935" cy="304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07263" y="4127961"/>
            <a:ext cx="471680" cy="3828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51470" y="3488055"/>
            <a:ext cx="298731" cy="43534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28556" y="3687370"/>
            <a:ext cx="366862" cy="3199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35654" y="3545751"/>
            <a:ext cx="351140" cy="3986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37161" y="3661145"/>
            <a:ext cx="340658" cy="3147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659979" y="4453161"/>
            <a:ext cx="356380" cy="6818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52623" y="3388398"/>
            <a:ext cx="324935" cy="31470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21180" y="3954872"/>
            <a:ext cx="398308" cy="1049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640028" y="3493299"/>
            <a:ext cx="366862" cy="1049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624305" y="4405954"/>
            <a:ext cx="408789" cy="1363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127431" y="3954872"/>
            <a:ext cx="398308" cy="11539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641039" y="3598203"/>
            <a:ext cx="356380" cy="419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133683" y="4343013"/>
            <a:ext cx="366862" cy="26225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51563" y="5224195"/>
            <a:ext cx="555535" cy="168893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526111" y="5014390"/>
            <a:ext cx="1394077" cy="25176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463035" y="5024880"/>
            <a:ext cx="1236851" cy="24127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131660" y="5014390"/>
            <a:ext cx="1446487" cy="25176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061694" y="5523169"/>
            <a:ext cx="309212" cy="21505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86206" y="5591355"/>
            <a:ext cx="366862" cy="944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01929" y="6031947"/>
            <a:ext cx="324935" cy="6294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96689" y="6378126"/>
            <a:ext cx="335417" cy="167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149594" y="6000477"/>
            <a:ext cx="372103" cy="2098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819233" y="6105379"/>
            <a:ext cx="356380" cy="8392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777675" y="8198190"/>
            <a:ext cx="356380" cy="36191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17487" y="7762843"/>
            <a:ext cx="408789" cy="14686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150790" y="7059994"/>
            <a:ext cx="786134" cy="24652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35913" y="8203434"/>
            <a:ext cx="309212" cy="3042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446302" y="7059994"/>
            <a:ext cx="1341669" cy="24652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351965" y="7626469"/>
            <a:ext cx="377344" cy="24127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902260" y="8318827"/>
            <a:ext cx="424512" cy="19931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525927" y="7673675"/>
            <a:ext cx="298731" cy="3409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531168" y="8203434"/>
            <a:ext cx="298731" cy="34617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008089" y="7657940"/>
            <a:ext cx="450717" cy="34617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5387270" y="954653"/>
            <a:ext cx="775652" cy="16784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7640855" y="933673"/>
            <a:ext cx="1876241" cy="19931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664024" y="3356927"/>
            <a:ext cx="670834" cy="14686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5796063" y="1626031"/>
            <a:ext cx="702280" cy="10490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601136" y="4762623"/>
            <a:ext cx="723243" cy="16784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4601136" y="5570375"/>
            <a:ext cx="324935" cy="10490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993563" y="10249038"/>
            <a:ext cx="324935" cy="23078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114929" y="7070485"/>
            <a:ext cx="985288" cy="23603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060497" y="9556679"/>
            <a:ext cx="838543" cy="83922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2777307" y="7059994"/>
            <a:ext cx="1163478" cy="24652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817026" y="4384974"/>
            <a:ext cx="1100588" cy="12588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806545" y="7301270"/>
            <a:ext cx="330176" cy="83922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16959535" y="4993410"/>
            <a:ext cx="3145155" cy="3021330"/>
            <a:chOff x="16959535" y="4993410"/>
            <a:chExt cx="3145155" cy="3021330"/>
          </a:xfrm>
        </p:grpSpPr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61817" y="4993410"/>
              <a:ext cx="366862" cy="39863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959535" y="5014390"/>
              <a:ext cx="3144563" cy="30002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678551" y="5077332"/>
              <a:ext cx="283008" cy="503533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034938" y="2549175"/>
            <a:ext cx="733725" cy="9441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7651336" y="6336165"/>
            <a:ext cx="387826" cy="35666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8468914" y="6336165"/>
            <a:ext cx="408789" cy="50353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94336" y="7049503"/>
            <a:ext cx="20009763" cy="42380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9433240" y="3273005"/>
            <a:ext cx="324935" cy="17833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9448963" y="4489877"/>
            <a:ext cx="309212" cy="73431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9223978" y="7605489"/>
            <a:ext cx="10880725" cy="2245360"/>
            <a:chOff x="9223978" y="7605489"/>
            <a:chExt cx="10880725" cy="2245360"/>
          </a:xfrm>
        </p:grpSpPr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223978" y="7605489"/>
              <a:ext cx="10880122" cy="224491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674695" y="7720882"/>
              <a:ext cx="440235" cy="49304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735382" y="8025100"/>
              <a:ext cx="366862" cy="167844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09966" y="9053147"/>
            <a:ext cx="429753" cy="25176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953658" y="9053147"/>
            <a:ext cx="471680" cy="251766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8091574" y="9714034"/>
            <a:ext cx="324935" cy="41961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896193" y="562282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6675" y="1531617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6734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50882" y="5617580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6123" y="1526372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71423" y="354050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41835" y="750058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30250" y="3409377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39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24163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73611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41320" y="9525209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97278" y="7511076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120638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8841" y="5496942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3178" y="563331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52813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36668" y="1510637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9786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6075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91357" y="1505392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10206" y="562807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5988" y="3430358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29901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84590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00313" y="7521566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99890" y="7652694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26095" y="355099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35730" y="1332302"/>
            <a:ext cx="0" cy="1358900"/>
          </a:xfrm>
          <a:custGeom>
            <a:avLst/>
            <a:gdLst/>
            <a:ahLst/>
            <a:cxnLst/>
            <a:rect l="l" t="t" r="r" b="b"/>
            <a:pathLst>
              <a:path h="1358900">
                <a:moveTo>
                  <a:pt x="0" y="1358490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49338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75543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533193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622288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37588" y="1300831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1353245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67342" y="5454981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56436" y="561233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82641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371736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885344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005885" y="562282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99118" y="7542546"/>
            <a:ext cx="0" cy="1138555"/>
          </a:xfrm>
          <a:custGeom>
            <a:avLst/>
            <a:gdLst/>
            <a:ahLst/>
            <a:cxnLst/>
            <a:rect l="l" t="t" r="r" b="b"/>
            <a:pathLst>
              <a:path h="1138554">
                <a:moveTo>
                  <a:pt x="0" y="1138195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171387" y="5229440"/>
            <a:ext cx="0" cy="1699895"/>
          </a:xfrm>
          <a:custGeom>
            <a:avLst/>
            <a:gdLst/>
            <a:ahLst/>
            <a:cxnLst/>
            <a:rect l="l" t="t" r="r" b="b"/>
            <a:pathLst>
              <a:path h="1699895">
                <a:moveTo>
                  <a:pt x="0" y="1699424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181869" y="3173346"/>
            <a:ext cx="0" cy="1678939"/>
          </a:xfrm>
          <a:custGeom>
            <a:avLst/>
            <a:gdLst/>
            <a:ahLst/>
            <a:cxnLst/>
            <a:rect l="l" t="t" r="r" b="b"/>
            <a:pathLst>
              <a:path h="1678939">
                <a:moveTo>
                  <a:pt x="0" y="167844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02833" y="7264554"/>
            <a:ext cx="0" cy="340995"/>
          </a:xfrm>
          <a:custGeom>
            <a:avLst/>
            <a:gdLst/>
            <a:ahLst/>
            <a:cxnLst/>
            <a:rect l="l" t="t" r="r" b="b"/>
            <a:pathLst>
              <a:path h="340995">
                <a:moveTo>
                  <a:pt x="0" y="340934"/>
                </a:moveTo>
                <a:lnTo>
                  <a:pt x="0" y="0"/>
                </a:lnTo>
              </a:path>
            </a:pathLst>
          </a:custGeom>
          <a:ln w="524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02833" y="1127742"/>
            <a:ext cx="0" cy="1668145"/>
          </a:xfrm>
          <a:custGeom>
            <a:avLst/>
            <a:gdLst/>
            <a:ahLst/>
            <a:cxnLst/>
            <a:rect l="l" t="t" r="r" b="b"/>
            <a:pathLst>
              <a:path h="1668145">
                <a:moveTo>
                  <a:pt x="0" y="166795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12469" y="1222154"/>
            <a:ext cx="0" cy="6383655"/>
          </a:xfrm>
          <a:custGeom>
            <a:avLst/>
            <a:gdLst/>
            <a:ahLst/>
            <a:cxnLst/>
            <a:rect l="l" t="t" r="r" b="b"/>
            <a:pathLst>
              <a:path h="6383655">
                <a:moveTo>
                  <a:pt x="0" y="6383333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32495" y="786808"/>
            <a:ext cx="0" cy="5591810"/>
          </a:xfrm>
          <a:custGeom>
            <a:avLst/>
            <a:gdLst/>
            <a:ahLst/>
            <a:cxnLst/>
            <a:rect l="l" t="t" r="r" b="b"/>
            <a:pathLst>
              <a:path h="5591810">
                <a:moveTo>
                  <a:pt x="0" y="5591317"/>
                </a:moveTo>
                <a:lnTo>
                  <a:pt x="0" y="0"/>
                </a:lnTo>
              </a:path>
            </a:pathLst>
          </a:custGeom>
          <a:ln w="314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321167" y="1227399"/>
            <a:ext cx="0" cy="5151120"/>
          </a:xfrm>
          <a:custGeom>
            <a:avLst/>
            <a:gdLst/>
            <a:ahLst/>
            <a:cxnLst/>
            <a:rect l="l" t="t" r="r" b="b"/>
            <a:pathLst>
              <a:path h="5151120">
                <a:moveTo>
                  <a:pt x="0" y="5150726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452190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467912" y="620503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90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473153" y="497767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77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170193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217360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227842" y="4977674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295974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045423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894447" y="776317"/>
            <a:ext cx="0" cy="4301490"/>
          </a:xfrm>
          <a:custGeom>
            <a:avLst/>
            <a:gdLst/>
            <a:ahLst/>
            <a:cxnLst/>
            <a:rect l="l" t="t" r="r" b="b"/>
            <a:pathLst>
              <a:path h="4301490">
                <a:moveTo>
                  <a:pt x="0" y="4301013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483635" y="503570"/>
            <a:ext cx="2180590" cy="0"/>
          </a:xfrm>
          <a:custGeom>
            <a:avLst/>
            <a:gdLst/>
            <a:ahLst/>
            <a:cxnLst/>
            <a:rect l="l" t="t" r="r" b="b"/>
            <a:pathLst>
              <a:path w="2180590">
                <a:moveTo>
                  <a:pt x="0" y="0"/>
                </a:moveTo>
                <a:lnTo>
                  <a:pt x="218021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38543" y="11382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5">
                <a:moveTo>
                  <a:pt x="0" y="0"/>
                </a:moveTo>
                <a:lnTo>
                  <a:pt x="182383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407227" y="1232644"/>
            <a:ext cx="2725420" cy="0"/>
          </a:xfrm>
          <a:custGeom>
            <a:avLst/>
            <a:gdLst/>
            <a:ahLst/>
            <a:cxnLst/>
            <a:rect l="l" t="t" r="r" b="b"/>
            <a:pathLst>
              <a:path w="2725419">
                <a:moveTo>
                  <a:pt x="0" y="0"/>
                </a:moveTo>
                <a:lnTo>
                  <a:pt x="27252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762414" y="1232644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4">
                <a:moveTo>
                  <a:pt x="0" y="0"/>
                </a:moveTo>
                <a:lnTo>
                  <a:pt x="1137274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310686" y="1227399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>
                <a:moveTo>
                  <a:pt x="0" y="0"/>
                </a:moveTo>
                <a:lnTo>
                  <a:pt x="1058661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90952" y="1536862"/>
            <a:ext cx="786130" cy="0"/>
          </a:xfrm>
          <a:custGeom>
            <a:avLst/>
            <a:gdLst/>
            <a:ahLst/>
            <a:cxnLst/>
            <a:rect l="l" t="t" r="r" b="b"/>
            <a:pathLst>
              <a:path w="786130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441707" y="1510637"/>
            <a:ext cx="744220" cy="0"/>
          </a:xfrm>
          <a:custGeom>
            <a:avLst/>
            <a:gdLst/>
            <a:ahLst/>
            <a:cxnLst/>
            <a:rect l="l" t="t" r="r" b="b"/>
            <a:pathLst>
              <a:path w="744219">
                <a:moveTo>
                  <a:pt x="0" y="0"/>
                </a:moveTo>
                <a:lnTo>
                  <a:pt x="744207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38543" y="2779960"/>
            <a:ext cx="13385800" cy="0"/>
          </a:xfrm>
          <a:custGeom>
            <a:avLst/>
            <a:gdLst/>
            <a:ahLst/>
            <a:cxnLst/>
            <a:rect l="l" t="t" r="r" b="b"/>
            <a:pathLst>
              <a:path w="13385800">
                <a:moveTo>
                  <a:pt x="0" y="0"/>
                </a:moveTo>
                <a:lnTo>
                  <a:pt x="1338525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12339" y="3183836"/>
            <a:ext cx="739140" cy="0"/>
          </a:xfrm>
          <a:custGeom>
            <a:avLst/>
            <a:gdLst/>
            <a:ahLst/>
            <a:cxnLst/>
            <a:rect l="l" t="t" r="r" b="b"/>
            <a:pathLst>
              <a:path w="739140">
                <a:moveTo>
                  <a:pt x="0" y="0"/>
                </a:moveTo>
                <a:lnTo>
                  <a:pt x="7389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06252" y="355624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69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13681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710372" y="357197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611806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19419" y="3577221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9212" y="4830810"/>
            <a:ext cx="13898880" cy="0"/>
          </a:xfrm>
          <a:custGeom>
            <a:avLst/>
            <a:gdLst/>
            <a:ahLst/>
            <a:cxnLst/>
            <a:rect l="l" t="t" r="r" b="b"/>
            <a:pathLst>
              <a:path w="13898880">
                <a:moveTo>
                  <a:pt x="0" y="0"/>
                </a:moveTo>
                <a:lnTo>
                  <a:pt x="13898861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07098" y="5239930"/>
            <a:ext cx="1719580" cy="0"/>
          </a:xfrm>
          <a:custGeom>
            <a:avLst/>
            <a:gdLst/>
            <a:ahLst/>
            <a:cxnLst/>
            <a:rect l="l" t="t" r="r" b="b"/>
            <a:pathLst>
              <a:path w="1719580">
                <a:moveTo>
                  <a:pt x="0" y="0"/>
                </a:moveTo>
                <a:lnTo>
                  <a:pt x="171901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80470" y="5633316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89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235473" y="563331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27455" y="5643806"/>
            <a:ext cx="1593850" cy="5715"/>
          </a:xfrm>
          <a:custGeom>
            <a:avLst/>
            <a:gdLst/>
            <a:ahLst/>
            <a:cxnLst/>
            <a:rect l="l" t="t" r="r" b="b"/>
            <a:pathLst>
              <a:path w="1593850" h="5714">
                <a:moveTo>
                  <a:pt x="817580" y="5245"/>
                </a:moveTo>
                <a:lnTo>
                  <a:pt x="1593232" y="5245"/>
                </a:lnTo>
              </a:path>
              <a:path w="1593850" h="5714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446949" y="6220771"/>
            <a:ext cx="1614805" cy="0"/>
          </a:xfrm>
          <a:custGeom>
            <a:avLst/>
            <a:gdLst/>
            <a:ahLst/>
            <a:cxnLst/>
            <a:rect l="l" t="t" r="r" b="b"/>
            <a:pathLst>
              <a:path w="1614805">
                <a:moveTo>
                  <a:pt x="828061" y="0"/>
                </a:moveTo>
                <a:lnTo>
                  <a:pt x="1614196" y="0"/>
                </a:lnTo>
              </a:path>
              <a:path w="1614805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7098" y="6892149"/>
            <a:ext cx="13395960" cy="0"/>
          </a:xfrm>
          <a:custGeom>
            <a:avLst/>
            <a:gdLst/>
            <a:ahLst/>
            <a:cxnLst/>
            <a:rect l="l" t="t" r="r" b="b"/>
            <a:pathLst>
              <a:path w="13395960">
                <a:moveTo>
                  <a:pt x="0" y="0"/>
                </a:moveTo>
                <a:lnTo>
                  <a:pt x="13395734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8227842" y="7469114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>
                <a:moveTo>
                  <a:pt x="0" y="0"/>
                </a:moveTo>
                <a:lnTo>
                  <a:pt x="1111070" y="0"/>
                </a:lnTo>
              </a:path>
            </a:pathLst>
          </a:custGeom>
          <a:ln w="8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7470" y="7668430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689408" y="7663184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7651344" y="8082795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059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651344" y="8402749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7651344" y="8659761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3361" y="8937753"/>
            <a:ext cx="8281034" cy="0"/>
          </a:xfrm>
          <a:custGeom>
            <a:avLst/>
            <a:gdLst/>
            <a:ahLst/>
            <a:cxnLst/>
            <a:rect l="l" t="t" r="r" b="b"/>
            <a:pathLst>
              <a:path w="8281034">
                <a:moveTo>
                  <a:pt x="0" y="0"/>
                </a:moveTo>
                <a:lnTo>
                  <a:pt x="8280618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14601" y="9247216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>
                <a:moveTo>
                  <a:pt x="0" y="0"/>
                </a:moveTo>
                <a:lnTo>
                  <a:pt x="1509378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43361" y="927868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>
                <a:moveTo>
                  <a:pt x="0" y="0"/>
                </a:moveTo>
                <a:lnTo>
                  <a:pt x="166660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93821" y="11277086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5">
                <a:moveTo>
                  <a:pt x="0" y="0"/>
                </a:moveTo>
                <a:lnTo>
                  <a:pt x="79137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52997" y="1128233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549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53044" y="113681"/>
            <a:ext cx="7139940" cy="422275"/>
          </a:xfrm>
          <a:custGeom>
            <a:avLst/>
            <a:gdLst/>
            <a:ahLst/>
            <a:cxnLst/>
            <a:rect l="l" t="t" r="r" b="b"/>
            <a:pathLst>
              <a:path w="7139940" h="422275">
                <a:moveTo>
                  <a:pt x="7139910" y="422187"/>
                </a:moveTo>
                <a:lnTo>
                  <a:pt x="0" y="422187"/>
                </a:lnTo>
                <a:lnTo>
                  <a:pt x="0" y="0"/>
                </a:lnTo>
                <a:lnTo>
                  <a:pt x="7139910" y="0"/>
                </a:lnTo>
                <a:lnTo>
                  <a:pt x="7139910" y="422187"/>
                </a:lnTo>
                <a:close/>
              </a:path>
            </a:pathLst>
          </a:custGeom>
          <a:solidFill>
            <a:srgbClr val="3B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6440342" y="113226"/>
            <a:ext cx="718629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45" dirty="0">
                <a:solidFill>
                  <a:srgbClr val="F4F6FB"/>
                </a:solidFill>
                <a:latin typeface="Arial"/>
                <a:cs typeface="Arial"/>
              </a:rPr>
              <a:t>See</a:t>
            </a:r>
            <a:r>
              <a:rPr sz="240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interactive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4F6FB"/>
                </a:solidFill>
                <a:latin typeface="Arial"/>
                <a:cs typeface="Arial"/>
              </a:rPr>
              <a:t>landscape</a:t>
            </a:r>
            <a:r>
              <a:rPr sz="2400" spc="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at</a:t>
            </a:r>
            <a:r>
              <a:rPr sz="2400" spc="1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4F6FB"/>
                </a:solidFill>
                <a:latin typeface="Arial"/>
                <a:cs typeface="Arial"/>
              </a:rPr>
              <a:t>landscape.cncf.io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7732664" y="249590"/>
            <a:ext cx="168084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0" dirty="0">
                <a:solidFill>
                  <a:srgbClr val="6B7074"/>
                </a:solidFill>
                <a:latin typeface="Arial"/>
                <a:cs typeface="Arial"/>
              </a:rPr>
              <a:t>Greye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d</a:t>
            </a:r>
            <a:r>
              <a:rPr sz="800" spc="-3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828587"/>
                </a:solidFill>
                <a:latin typeface="Arial"/>
                <a:cs typeface="Arial"/>
              </a:rPr>
              <a:t>logo</a:t>
            </a:r>
            <a:r>
              <a:rPr sz="800" spc="60" dirty="0">
                <a:solidFill>
                  <a:srgbClr val="828587"/>
                </a:solidFill>
                <a:latin typeface="Arial"/>
                <a:cs typeface="Arial"/>
              </a:rPr>
              <a:t>s</a:t>
            </a:r>
            <a:r>
              <a:rPr sz="800" spc="-6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800" spc="3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25" dirty="0">
                <a:solidFill>
                  <a:srgbClr val="6B7074"/>
                </a:solidFill>
                <a:latin typeface="Arial"/>
                <a:cs typeface="Arial"/>
              </a:rPr>
              <a:t>no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t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6B7074"/>
                </a:solidFill>
                <a:latin typeface="Arial"/>
                <a:cs typeface="Arial"/>
              </a:rPr>
              <a:t>ope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n</a:t>
            </a:r>
            <a:r>
              <a:rPr sz="800" spc="-80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45" dirty="0">
                <a:solidFill>
                  <a:srgbClr val="828587"/>
                </a:solidFill>
                <a:latin typeface="Arial"/>
                <a:cs typeface="Arial"/>
              </a:rPr>
              <a:t>source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48296" y="1424506"/>
            <a:ext cx="47879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750" b="1" spc="235" dirty="0">
                <a:solidFill>
                  <a:srgbClr val="0A5D8C"/>
                </a:solidFill>
                <a:latin typeface="Times New Roman"/>
                <a:cs typeface="Times New Roman"/>
              </a:rPr>
              <a:t>V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115781" y="2022452"/>
            <a:ext cx="34734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0A5D8C"/>
                </a:solidFill>
                <a:latin typeface="Arial"/>
                <a:cs typeface="Arial"/>
              </a:rPr>
              <a:t>Vitess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949912" y="2252127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937212" y="22427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767419" y="1492693"/>
            <a:ext cx="10490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47980" algn="l"/>
              </a:tabLst>
            </a:pPr>
            <a:r>
              <a:rPr sz="750" spc="30" dirty="0">
                <a:solidFill>
                  <a:srgbClr val="797934"/>
                </a:solidFill>
                <a:latin typeface="Arial"/>
                <a:cs typeface="Arial"/>
              </a:rPr>
              <a:t>,:£)	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D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I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GC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H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AIN</a:t>
            </a:r>
            <a:r>
              <a:rPr sz="700" spc="-170" dirty="0">
                <a:solidFill>
                  <a:srgbClr val="0AC19E"/>
                </a:solidFill>
                <a:latin typeface="Times New Roman"/>
                <a:cs typeface="Times New Roman"/>
              </a:rPr>
              <a:t>°</a:t>
            </a:r>
            <a:r>
              <a:rPr sz="600" spc="-254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8</a:t>
            </a:r>
            <a:r>
              <a:rPr sz="600" spc="690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 </a:t>
            </a:r>
            <a:r>
              <a:rPr sz="850" spc="-35" dirty="0">
                <a:solidFill>
                  <a:srgbClr val="828587"/>
                </a:solidFill>
                <a:latin typeface="Times New Roman"/>
                <a:cs typeface="Times New Roman"/>
              </a:rPr>
              <a:t>c.,</a:t>
            </a:r>
            <a:r>
              <a:rPr sz="850" spc="-35" dirty="0">
                <a:solidFill>
                  <a:srgbClr val="494D4F"/>
                </a:solidFill>
                <a:latin typeface="Times New Roman"/>
                <a:cs typeface="Times New Roman"/>
              </a:rPr>
              <a:t>••</a:t>
            </a:r>
            <a:r>
              <a:rPr sz="850" spc="-35" dirty="0">
                <a:solidFill>
                  <a:srgbClr val="6B7074"/>
                </a:solidFill>
                <a:latin typeface="Times New Roman"/>
                <a:cs typeface="Times New Roman"/>
              </a:rPr>
              <a:t>...,_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732622" y="1576615"/>
            <a:ext cx="3384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A3B54B"/>
                </a:solidFill>
                <a:latin typeface="Arial"/>
                <a:cs typeface="Arial"/>
              </a:rPr>
              <a:t>Arang</a:t>
            </a:r>
            <a:r>
              <a:rPr sz="500" spc="25" dirty="0">
                <a:solidFill>
                  <a:srgbClr val="A3B54B"/>
                </a:solidFill>
                <a:latin typeface="Arial"/>
                <a:cs typeface="Arial"/>
              </a:rPr>
              <a:t>o</a:t>
            </a:r>
            <a:r>
              <a:rPr sz="500" spc="50" dirty="0">
                <a:solidFill>
                  <a:srgbClr val="608542"/>
                </a:solidFill>
                <a:latin typeface="Arial"/>
                <a:cs typeface="Arial"/>
              </a:rPr>
              <a:t>DB</a:t>
            </a:r>
            <a:endParaRPr sz="5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873949" y="1791666"/>
            <a:ext cx="489584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1200" i="1" spc="-50" dirty="0">
                <a:solidFill>
                  <a:srgbClr val="828587"/>
                </a:solidFill>
                <a:latin typeface="Times New Roman"/>
                <a:cs typeface="Times New Roman"/>
              </a:rPr>
              <a:t>J</a:t>
            </a:r>
            <a:r>
              <a:rPr sz="1200" i="1" spc="-40" dirty="0">
                <a:solidFill>
                  <a:srgbClr val="828587"/>
                </a:solidFill>
                <a:latin typeface="Times New Roman"/>
                <a:cs typeface="Times New Roman"/>
              </a:rPr>
              <a:t>r</a:t>
            </a:r>
            <a:r>
              <a:rPr sz="1200" i="1" dirty="0">
                <a:solidFill>
                  <a:srgbClr val="828587"/>
                </a:solidFill>
                <a:latin typeface="Times New Roman"/>
                <a:cs typeface="Times New Roman"/>
              </a:rPr>
              <a:t>	</a:t>
            </a:r>
            <a:r>
              <a:rPr sz="950" b="1" spc="30" dirty="0">
                <a:solidFill>
                  <a:srgbClr val="037BA1"/>
                </a:solidFill>
                <a:latin typeface="Times New Roman"/>
                <a:cs typeface="Times New Roman"/>
              </a:rPr>
              <a:t>.M.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800852" y="1912304"/>
            <a:ext cx="5715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32648" y="1980491"/>
            <a:ext cx="6864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5" dirty="0">
                <a:solidFill>
                  <a:srgbClr val="828587"/>
                </a:solidFill>
                <a:latin typeface="Arial"/>
                <a:cs typeface="Arial"/>
              </a:rPr>
              <a:t>MonoDB    </a:t>
            </a:r>
            <a:r>
              <a:rPr sz="500" spc="-7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86EA1"/>
                </a:solidFill>
                <a:latin typeface="Times New Roman"/>
                <a:cs typeface="Times New Roman"/>
              </a:rPr>
              <a:t>ME</a:t>
            </a:r>
            <a:r>
              <a:rPr sz="500" spc="-15" dirty="0">
                <a:solidFill>
                  <a:srgbClr val="286EA1"/>
                </a:solidFill>
                <a:latin typeface="Times New Roman"/>
                <a:cs typeface="Times New Roman"/>
              </a:rPr>
              <a:t>M</a:t>
            </a:r>
            <a:r>
              <a:rPr sz="500" spc="5" dirty="0">
                <a:solidFill>
                  <a:srgbClr val="0A5D8C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A5D8C"/>
                </a:solidFill>
                <a:latin typeface="Times New Roman"/>
                <a:cs typeface="Times New Roman"/>
              </a:rPr>
              <a:t>Q</a:t>
            </a:r>
            <a:r>
              <a:rPr sz="500" spc="-3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500" spc="-5" dirty="0">
                <a:solidFill>
                  <a:srgbClr val="286EA1"/>
                </a:solidFill>
                <a:latin typeface="Times New Roman"/>
                <a:cs typeface="Times New Roman"/>
              </a:rPr>
              <a:t>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729247" y="2263728"/>
            <a:ext cx="3194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b="1" dirty="0">
                <a:solidFill>
                  <a:srgbClr val="BF0105"/>
                </a:solidFill>
                <a:latin typeface="Times New Roman"/>
                <a:cs typeface="Times New Roman"/>
              </a:rPr>
              <a:t>e   </a:t>
            </a:r>
            <a:r>
              <a:rPr sz="650" b="1" spc="130" dirty="0">
                <a:solidFill>
                  <a:srgbClr val="BF0105"/>
                </a:solidFill>
                <a:latin typeface="Times New Roman"/>
                <a:cs typeface="Times New Roman"/>
              </a:rPr>
              <a:t> </a:t>
            </a:r>
            <a:r>
              <a:rPr sz="650" b="1" spc="-35" dirty="0">
                <a:solidFill>
                  <a:srgbClr val="6B7074"/>
                </a:solidFill>
                <a:latin typeface="Times New Roman"/>
                <a:cs typeface="Times New Roman"/>
              </a:rPr>
              <a:t>redis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181306" y="2132600"/>
            <a:ext cx="1460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125" dirty="0">
                <a:solidFill>
                  <a:srgbClr val="235B70"/>
                </a:solidFill>
                <a:latin typeface="Times New Roman"/>
                <a:cs typeface="Times New Roman"/>
              </a:rPr>
              <a:t>f</a:t>
            </a:r>
            <a:r>
              <a:rPr sz="1450" spc="-50" dirty="0">
                <a:solidFill>
                  <a:srgbClr val="235B70"/>
                </a:solidFill>
                <a:latin typeface="Times New Roman"/>
                <a:cs typeface="Times New Roman"/>
              </a:rPr>
              <a:t> </a:t>
            </a:r>
            <a:r>
              <a:rPr sz="1450" spc="-95" dirty="0">
                <a:solidFill>
                  <a:srgbClr val="6B7074"/>
                </a:solidFill>
                <a:latin typeface="Times New Roman"/>
                <a:cs typeface="Times New Roman"/>
              </a:rPr>
              <a:t>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2116204" y="2259111"/>
            <a:ext cx="291465" cy="2139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29"/>
              </a:spcBef>
            </a:pP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650" spc="-50" dirty="0">
                <a:solidFill>
                  <a:srgbClr val="4D6072"/>
                </a:solidFill>
                <a:latin typeface="Times New Roman"/>
                <a:cs typeface="Times New Roman"/>
              </a:rPr>
              <a:t>._</a:t>
            </a:r>
            <a:r>
              <a:rPr sz="650" spc="-55" dirty="0">
                <a:solidFill>
                  <a:srgbClr val="4D6072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RelhlnkOB</a:t>
            </a:r>
            <a:endParaRPr sz="4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2988641" y="1823137"/>
            <a:ext cx="14478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45" dirty="0">
                <a:solidFill>
                  <a:srgbClr val="2F89AC"/>
                </a:solidFill>
                <a:latin typeface="Times New Roman"/>
                <a:cs typeface="Times New Roman"/>
              </a:rPr>
              <a:t>s:</a:t>
            </a:r>
            <a:r>
              <a:rPr sz="1100" spc="-35" dirty="0">
                <a:solidFill>
                  <a:srgbClr val="2F89AC"/>
                </a:solidFill>
                <a:latin typeface="Times New Roman"/>
                <a:cs typeface="Times New Roman"/>
              </a:rPr>
              <a:t>\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842330" y="1933285"/>
            <a:ext cx="3041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037BA1"/>
                </a:solidFill>
                <a:latin typeface="Times New Roman"/>
                <a:cs typeface="Times New Roman"/>
              </a:rPr>
              <a:t>My</a:t>
            </a:r>
            <a:r>
              <a:rPr sz="650" spc="-25" dirty="0">
                <a:solidFill>
                  <a:srgbClr val="FD9511"/>
                </a:solidFill>
                <a:latin typeface="Times New Roman"/>
                <a:cs typeface="Times New Roman"/>
              </a:rPr>
              <a:t>SQL.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836235" y="2216522"/>
            <a:ext cx="31940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590" algn="ctr">
              <a:lnSpc>
                <a:spcPts val="1015"/>
              </a:lnSpc>
              <a:spcBef>
                <a:spcPts val="114"/>
              </a:spcBef>
            </a:pPr>
            <a:r>
              <a:rPr sz="850" spc="-10" dirty="0">
                <a:solidFill>
                  <a:srgbClr val="07B5E8"/>
                </a:solidFill>
                <a:latin typeface="Arial"/>
                <a:cs typeface="Arial"/>
              </a:rPr>
              <a:t>(·)</a:t>
            </a:r>
            <a:endParaRPr sz="850">
              <a:latin typeface="Arial"/>
              <a:cs typeface="Arial"/>
            </a:endParaRPr>
          </a:p>
          <a:p>
            <a:pPr algn="ctr">
              <a:lnSpc>
                <a:spcPts val="595"/>
              </a:lnSpc>
            </a:pPr>
            <a:r>
              <a:rPr sz="500" spc="10" dirty="0">
                <a:solidFill>
                  <a:srgbClr val="1CC1E9"/>
                </a:solidFill>
                <a:latin typeface="Arial"/>
                <a:cs typeface="Arial"/>
              </a:rPr>
              <a:t>snowflake</a:t>
            </a:r>
            <a:endParaRPr sz="5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300825" y="1466466"/>
            <a:ext cx="45847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950" algn="l"/>
              </a:tabLst>
            </a:pPr>
            <a:r>
              <a:rPr sz="850" b="1" spc="-10" dirty="0">
                <a:solidFill>
                  <a:srgbClr val="2F4252"/>
                </a:solidFill>
                <a:latin typeface="Times New Roman"/>
                <a:cs typeface="Times New Roman"/>
              </a:rPr>
              <a:t>T	</a:t>
            </a:r>
            <a:r>
              <a:rPr sz="850" b="1" spc="-10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endParaRPr sz="85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4015766" y="1461222"/>
            <a:ext cx="10922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40" dirty="0">
                <a:solidFill>
                  <a:srgbClr val="00D6FB"/>
                </a:solidFill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178159" y="1566124"/>
            <a:ext cx="10839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25" spc="7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O&gt;d:u'o</a:t>
            </a:r>
            <a:r>
              <a:rPr sz="525" spc="-52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«</a:t>
            </a:r>
            <a:r>
              <a:rPr sz="525" spc="-15" baseline="7936" dirty="0">
                <a:solidFill>
                  <a:srgbClr val="2D2B2D"/>
                </a:solidFill>
                <a:latin typeface="Times New Roman"/>
                <a:cs typeface="Times New Roman"/>
              </a:rPr>
              <a:t>l</a:t>
            </a:r>
            <a:r>
              <a:rPr sz="525" spc="-30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-172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7" baseline="7936" dirty="0">
                <a:solidFill>
                  <a:srgbClr val="0E8C3D"/>
                </a:solidFill>
                <a:latin typeface="Times New Roman"/>
                <a:cs typeface="Times New Roman"/>
              </a:rPr>
              <a:t>.</a:t>
            </a:r>
            <a:r>
              <a:rPr sz="525" spc="3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om</a:t>
            </a:r>
            <a:r>
              <a:rPr sz="525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    </a:t>
            </a:r>
            <a:r>
              <a:rPr sz="525" spc="-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Couc</a:t>
            </a:r>
            <a:r>
              <a:rPr sz="750" spc="52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h</a:t>
            </a:r>
            <a:r>
              <a:rPr sz="750" spc="15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750" spc="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s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   </a:t>
            </a:r>
            <a:r>
              <a:rPr sz="750" spc="-3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400" spc="-1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400" spc="60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,10</a:t>
            </a:r>
            <a:endParaRPr sz="4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976381" y="1844117"/>
            <a:ext cx="4572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15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endParaRPr sz="75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926042" y="1896569"/>
            <a:ext cx="12192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5" dirty="0">
                <a:solidFill>
                  <a:srgbClr val="FD672D"/>
                </a:solidFill>
                <a:latin typeface="Arial"/>
                <a:cs typeface="Arial"/>
              </a:rPr>
              <a:t>"'</a:t>
            </a:r>
            <a:r>
              <a:rPr sz="400" spc="-6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-220" dirty="0">
                <a:solidFill>
                  <a:srgbClr val="2D2B2D"/>
                </a:solidFill>
                <a:latin typeface="Arial"/>
                <a:cs typeface="Arial"/>
              </a:rPr>
              <a:t>1</a:t>
            </a:r>
            <a:endParaRPr sz="4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024571" y="1896569"/>
            <a:ext cx="1885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en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D672D"/>
                </a:solidFill>
                <a:latin typeface="Arial"/>
                <a:cs typeface="Arial"/>
              </a:rPr>
              <a:t>08</a:t>
            </a:r>
            <a:endParaRPr sz="4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3919700" y="1875588"/>
            <a:ext cx="2781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900" spc="-20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r>
              <a:rPr sz="900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10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750" spc="-5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750" spc="-17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450" spc="-120" dirty="0">
                <a:solidFill>
                  <a:srgbClr val="AAC1BF"/>
                </a:solidFill>
                <a:latin typeface="Times New Roman"/>
                <a:cs typeface="Times New Roman"/>
              </a:rPr>
              <a:t>·</a:t>
            </a:r>
            <a:r>
              <a:rPr sz="450" spc="-5" dirty="0">
                <a:solidFill>
                  <a:srgbClr val="AAC1BF"/>
                </a:solidFill>
                <a:latin typeface="Times New Roman"/>
                <a:cs typeface="Times New Roman"/>
              </a:rPr>
              <a:t>'</a:t>
            </a:r>
            <a:r>
              <a:rPr sz="450" spc="-85" dirty="0">
                <a:solidFill>
                  <a:srgbClr val="AAC1BF"/>
                </a:solidFill>
                <a:latin typeface="Times New Roman"/>
                <a:cs typeface="Times New Roman"/>
              </a:rPr>
              <a:t>-</a:t>
            </a:r>
            <a:r>
              <a:rPr sz="450" spc="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450" spc="-5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dirty="0">
                <a:solidFill>
                  <a:srgbClr val="A8AAAE"/>
                </a:solidFill>
                <a:latin typeface="Times New Roman"/>
                <a:cs typeface="Times New Roman"/>
              </a:rPr>
              <a:t>,.</a:t>
            </a:r>
            <a:r>
              <a:rPr sz="450" spc="-5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450" spc="-5" dirty="0">
                <a:solidFill>
                  <a:srgbClr val="828587"/>
                </a:solidFill>
                <a:latin typeface="Times New Roman"/>
                <a:cs typeface="Times New Roman"/>
              </a:rPr>
              <a:t>''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3947006" y="2316179"/>
            <a:ext cx="295275" cy="130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05"/>
              </a:lnSpc>
              <a:spcBef>
                <a:spcPts val="110"/>
              </a:spcBef>
            </a:pP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STA=e</a:t>
            </a:r>
            <a:r>
              <a:rPr sz="400" spc="-30" dirty="0">
                <a:solidFill>
                  <a:srgbClr val="6B7074"/>
                </a:solidFill>
                <a:latin typeface="Arial"/>
                <a:cs typeface="Arial"/>
              </a:rPr>
              <a:t>U</a:t>
            </a: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-30" dirty="0">
                <a:solidFill>
                  <a:srgbClr val="494D4F"/>
                </a:solidFill>
                <a:latin typeface="Arial"/>
                <a:cs typeface="Arial"/>
              </a:rPr>
              <a:t>ST</a:t>
            </a:r>
            <a:endParaRPr sz="400">
              <a:latin typeface="Arial"/>
              <a:cs typeface="Arial"/>
            </a:endParaRPr>
          </a:p>
          <a:p>
            <a:pPr marL="635" algn="ctr">
              <a:lnSpc>
                <a:spcPts val="405"/>
              </a:lnSpc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400" spc="-25" dirty="0">
                <a:solidFill>
                  <a:srgbClr val="494D4F"/>
                </a:solidFill>
                <a:latin typeface="Times New Roman"/>
                <a:cs typeface="Times New Roman"/>
              </a:rPr>
              <a:t>J</a:t>
            </a: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spc="-225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400" spc="-15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 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5386166" y="1901813"/>
            <a:ext cx="2736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p</a:t>
            </a:r>
            <a:r>
              <a:rPr sz="500" spc="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spc="5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st</a:t>
            </a:r>
            <a:r>
              <a:rPr sz="500" spc="-75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500" spc="-20" dirty="0">
                <a:solidFill>
                  <a:srgbClr val="95AECD"/>
                </a:solidFill>
                <a:latin typeface="Arial"/>
                <a:cs typeface="Arial"/>
              </a:rPr>
              <a:t>:</a:t>
            </a:r>
            <a:r>
              <a:rPr sz="500" spc="-75" dirty="0">
                <a:solidFill>
                  <a:srgbClr val="709EC1"/>
                </a:solidFill>
                <a:latin typeface="Arial"/>
                <a:cs typeface="Arial"/>
              </a:rPr>
              <a:t>:</a:t>
            </a:r>
            <a:r>
              <a:rPr sz="500" spc="-10" dirty="0">
                <a:solidFill>
                  <a:srgbClr val="709EC1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529CC6"/>
                </a:solidFill>
                <a:latin typeface="Arial"/>
                <a:cs typeface="Arial"/>
              </a:rPr>
              <a:t>}</a:t>
            </a:r>
            <a:endParaRPr sz="50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5753229" y="1865097"/>
            <a:ext cx="3314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1575BC"/>
                </a:solidFill>
                <a:latin typeface="Times New Roman"/>
                <a:cs typeface="Times New Roman"/>
              </a:rPr>
              <a:t>(!! </a:t>
            </a:r>
            <a:r>
              <a:rPr sz="800" spc="-35" dirty="0">
                <a:solidFill>
                  <a:srgbClr val="2D2B2D"/>
                </a:solidFill>
                <a:latin typeface="Times New Roman"/>
                <a:cs typeface="Times New Roman"/>
              </a:rPr>
              <a:t>bole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284884" y="2241637"/>
            <a:ext cx="651510" cy="114935"/>
          </a:xfrm>
          <a:custGeom>
            <a:avLst/>
            <a:gdLst/>
            <a:ahLst/>
            <a:cxnLst/>
            <a:rect l="l" t="t" r="r" b="b"/>
            <a:pathLst>
              <a:path w="651509" h="114935">
                <a:moveTo>
                  <a:pt x="651506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1506" y="0"/>
                </a:lnTo>
                <a:lnTo>
                  <a:pt x="651506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6272183" y="2232257"/>
            <a:ext cx="68961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7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7534441" y="1849362"/>
            <a:ext cx="13462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5" dirty="0">
                <a:solidFill>
                  <a:srgbClr val="07B5E8"/>
                </a:solidFill>
                <a:latin typeface="Arial"/>
                <a:cs typeface="Arial"/>
              </a:rPr>
              <a:t>&lt;fr&gt;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7450273" y="1917549"/>
            <a:ext cx="3035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1CC1E9"/>
                </a:solidFill>
                <a:latin typeface="Times New Roman"/>
                <a:cs typeface="Times New Roman"/>
              </a:rPr>
              <a:t>uouo,v,r1u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078358" y="2164070"/>
            <a:ext cx="30353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30" dirty="0">
                <a:solidFill>
                  <a:srgbClr val="2D2B2D"/>
                </a:solidFill>
                <a:latin typeface="Times New Roman"/>
                <a:cs typeface="Times New Roman"/>
              </a:rPr>
              <a:t>§:</a:t>
            </a:r>
            <a:r>
              <a:rPr sz="1050" spc="-70" dirty="0">
                <a:solidFill>
                  <a:srgbClr val="2D2B2D"/>
                </a:solidFill>
                <a:latin typeface="Times New Roman"/>
                <a:cs typeface="Times New Roman"/>
              </a:rPr>
              <a:t>: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kofko</a:t>
            </a:r>
            <a:endParaRPr sz="5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7424244" y="2247993"/>
            <a:ext cx="73977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spc="15" baseline="12345" dirty="0">
                <a:solidFill>
                  <a:srgbClr val="1C9EF9"/>
                </a:solidFill>
                <a:latin typeface="Arial"/>
                <a:cs typeface="Arial"/>
              </a:rPr>
              <a:t>£!-</a:t>
            </a:r>
            <a:r>
              <a:rPr sz="675" spc="-97" baseline="1234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675" spc="-30" baseline="12345" dirty="0">
                <a:solidFill>
                  <a:srgbClr val="6B7074"/>
                </a:solidFill>
                <a:latin typeface="Arial"/>
                <a:cs typeface="Arial"/>
              </a:rPr>
              <a:t>&gt;</a:t>
            </a:r>
            <a:r>
              <a:rPr sz="675" spc="22" baseline="12345" dirty="0">
                <a:solidFill>
                  <a:srgbClr val="494D4F"/>
                </a:solidFill>
                <a:latin typeface="Arial"/>
                <a:cs typeface="Arial"/>
              </a:rPr>
              <a:t>uL</a:t>
            </a:r>
            <a:r>
              <a:rPr sz="675" spc="52" baseline="1234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675" spc="-75" baseline="12345" dirty="0">
                <a:solidFill>
                  <a:srgbClr val="6B7074"/>
                </a:solidFill>
                <a:latin typeface="Arial"/>
                <a:cs typeface="Arial"/>
              </a:rPr>
              <a:t>A</a:t>
            </a:r>
            <a:r>
              <a:rPr sz="675" spc="-7" baseline="1234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675" baseline="12345" dirty="0">
                <a:solidFill>
                  <a:srgbClr val="494D4F"/>
                </a:solidFill>
                <a:latin typeface="Arial"/>
                <a:cs typeface="Arial"/>
              </a:rPr>
              <a:t>    </a:t>
            </a:r>
            <a:r>
              <a:rPr sz="675" spc="30" baseline="123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FD5605"/>
                </a:solidFill>
                <a:latin typeface="Arial"/>
                <a:cs typeface="Arial"/>
              </a:rPr>
              <a:t>11</a:t>
            </a:r>
            <a:r>
              <a:rPr sz="500" spc="-90" dirty="0">
                <a:solidFill>
                  <a:srgbClr val="FD5605"/>
                </a:solidFill>
                <a:latin typeface="Arial"/>
                <a:cs typeface="Arial"/>
              </a:rPr>
              <a:t>,</a:t>
            </a:r>
            <a:r>
              <a:rPr sz="500" spc="-95" dirty="0">
                <a:solidFill>
                  <a:srgbClr val="FD8011"/>
                </a:solidFill>
                <a:latin typeface="Arial"/>
                <a:cs typeface="Arial"/>
              </a:rPr>
              <a:t>R</a:t>
            </a:r>
            <a:r>
              <a:rPr sz="500" spc="-45" dirty="0">
                <a:solidFill>
                  <a:srgbClr val="FD8011"/>
                </a:solidFill>
                <a:latin typeface="Arial"/>
                <a:cs typeface="Arial"/>
              </a:rPr>
              <a:t>•</a:t>
            </a:r>
            <a:r>
              <a:rPr sz="500" spc="-9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1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2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110" dirty="0">
                <a:solidFill>
                  <a:srgbClr val="CDAA95"/>
                </a:solidFill>
                <a:latin typeface="Arial"/>
                <a:cs typeface="Arial"/>
              </a:rPr>
              <a:t>l</a:t>
            </a:r>
            <a:r>
              <a:rPr sz="500" spc="5" dirty="0">
                <a:solidFill>
                  <a:srgbClr val="FD8011"/>
                </a:solidFill>
                <a:latin typeface="Arial"/>
                <a:cs typeface="Arial"/>
              </a:rPr>
              <a:t>i</a:t>
            </a:r>
            <a:r>
              <a:rPr sz="500" spc="30" dirty="0">
                <a:solidFill>
                  <a:srgbClr val="CDAA95"/>
                </a:solidFill>
                <a:latin typeface="Arial"/>
                <a:cs typeface="Arial"/>
              </a:rPr>
              <a:t>l,</a:t>
            </a:r>
            <a:r>
              <a:rPr sz="500" spc="-65" dirty="0">
                <a:solidFill>
                  <a:srgbClr val="CDAA95"/>
                </a:solidFill>
                <a:latin typeface="Arial"/>
                <a:cs typeface="Arial"/>
              </a:rPr>
              <a:t>'</a:t>
            </a:r>
            <a:r>
              <a:rPr sz="500" spc="85" dirty="0">
                <a:solidFill>
                  <a:srgbClr val="AAC1BF"/>
                </a:solidFill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807294" y="1513674"/>
            <a:ext cx="2984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50" dirty="0">
                <a:solidFill>
                  <a:srgbClr val="728CA8"/>
                </a:solidFill>
                <a:latin typeface="Arial"/>
                <a:cs typeface="Arial"/>
              </a:rPr>
              <a:t>n</a:t>
            </a:r>
            <a:r>
              <a:rPr sz="1100" b="1" spc="-105" dirty="0">
                <a:solidFill>
                  <a:srgbClr val="728CA8"/>
                </a:solidFill>
                <a:latin typeface="Arial"/>
                <a:cs typeface="Arial"/>
              </a:rPr>
              <a:t>i</a:t>
            </a:r>
            <a:r>
              <a:rPr sz="1100" b="1" spc="-2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r>
              <a:rPr sz="1100" b="1" spc="-15" dirty="0">
                <a:solidFill>
                  <a:srgbClr val="AAC1BF"/>
                </a:solidFill>
                <a:latin typeface="Arial"/>
                <a:cs typeface="Arial"/>
              </a:rPr>
              <a:t>i</a:t>
            </a:r>
            <a:r>
              <a:rPr sz="1100" b="1" spc="-40" dirty="0">
                <a:solidFill>
                  <a:srgbClr val="728CA8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8256123" y="2179806"/>
            <a:ext cx="12255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95" dirty="0">
                <a:solidFill>
                  <a:srgbClr val="0A97D6"/>
                </a:solidFill>
                <a:latin typeface="Times New Roman"/>
                <a:cs typeface="Times New Roman"/>
              </a:rPr>
              <a:t>tl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185729" y="1692009"/>
            <a:ext cx="33083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2400" b="1" spc="465" dirty="0">
                <a:solidFill>
                  <a:srgbClr val="2F89E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450" spc="5" dirty="0">
                <a:solidFill>
                  <a:srgbClr val="1CC1E9"/>
                </a:solidFill>
                <a:latin typeface="Times New Roman"/>
                <a:cs typeface="Times New Roman"/>
              </a:rPr>
              <a:t>Stream</a:t>
            </a:r>
            <a:r>
              <a:rPr sz="450" spc="5" dirty="0">
                <a:solidFill>
                  <a:srgbClr val="3B56AC"/>
                </a:solidFill>
                <a:latin typeface="Times New Roman"/>
                <a:cs typeface="Times New Roman"/>
              </a:rPr>
              <a:t>Sets"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9082247" y="1602840"/>
            <a:ext cx="123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5" dirty="0">
                <a:solidFill>
                  <a:srgbClr val="0385FB"/>
                </a:solidFill>
                <a:latin typeface="Times New Roman"/>
                <a:cs typeface="Times New Roman"/>
              </a:rPr>
              <a:t>a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996667" y="1775930"/>
            <a:ext cx="3060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10" dirty="0">
                <a:solidFill>
                  <a:srgbClr val="1F4470"/>
                </a:solidFill>
                <a:latin typeface="Arial"/>
                <a:cs typeface="Arial"/>
              </a:rPr>
              <a:t>l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tb</a:t>
            </a: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ucke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</a:t>
            </a:r>
            <a:endParaRPr sz="5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9039680" y="2153580"/>
            <a:ext cx="2286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20" dirty="0">
                <a:solidFill>
                  <a:srgbClr val="9A9A9E"/>
                </a:solidFill>
                <a:latin typeface="Arial"/>
                <a:cs typeface="Arial"/>
              </a:rPr>
              <a:t>Gitlab</a:t>
            </a:r>
            <a:endParaRPr sz="5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9358734" y="1712988"/>
            <a:ext cx="31115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50" dirty="0">
                <a:solidFill>
                  <a:srgbClr val="0C0A0C"/>
                </a:solidFill>
                <a:latin typeface="Arial"/>
                <a:cs typeface="Arial"/>
              </a:rPr>
              <a:t>GitHub</a:t>
            </a:r>
            <a:endParaRPr sz="75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9804310" y="1503183"/>
            <a:ext cx="287020" cy="1809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7145">
              <a:lnSpc>
                <a:spcPts val="580"/>
              </a:lnSpc>
              <a:spcBef>
                <a:spcPts val="170"/>
              </a:spcBef>
            </a:pPr>
            <a:r>
              <a:rPr sz="500" spc="25" dirty="0">
                <a:solidFill>
                  <a:srgbClr val="828587"/>
                </a:solidFill>
                <a:latin typeface="Arial"/>
                <a:cs typeface="Arial"/>
              </a:rPr>
              <a:t>apache  </a:t>
            </a:r>
            <a:r>
              <a:rPr sz="500" spc="45" dirty="0">
                <a:solidFill>
                  <a:srgbClr val="52B12F"/>
                </a:solidFill>
                <a:latin typeface="Arial"/>
                <a:cs typeface="Arial"/>
              </a:rPr>
              <a:t>b</a:t>
            </a:r>
            <a:r>
              <a:rPr sz="500" spc="-20" dirty="0">
                <a:solidFill>
                  <a:srgbClr val="52B12F"/>
                </a:solidFill>
                <a:latin typeface="Arial"/>
                <a:cs typeface="Arial"/>
              </a:rPr>
              <a:t>noo</a:t>
            </a:r>
            <a:r>
              <a:rPr sz="500" spc="20" dirty="0">
                <a:solidFill>
                  <a:srgbClr val="52B12F"/>
                </a:solidFill>
                <a:latin typeface="Arial"/>
                <a:cs typeface="Arial"/>
              </a:rPr>
              <a:t>k</a:t>
            </a:r>
            <a:r>
              <a:rPr sz="500" spc="35" dirty="0">
                <a:solidFill>
                  <a:srgbClr val="72C356"/>
                </a:solidFill>
                <a:latin typeface="Arial"/>
                <a:cs typeface="Arial"/>
              </a:rPr>
              <a:t>l</a:t>
            </a:r>
            <a:r>
              <a:rPr sz="500" spc="-15" dirty="0">
                <a:solidFill>
                  <a:srgbClr val="52B12F"/>
                </a:solidFill>
                <a:latin typeface="Arial"/>
                <a:cs typeface="Arial"/>
              </a:rPr>
              <a:t>yn</a:t>
            </a:r>
            <a:endParaRPr sz="5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9867930" y="2148335"/>
            <a:ext cx="15684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385" dirty="0">
                <a:solidFill>
                  <a:srgbClr val="07B5E8"/>
                </a:solidFill>
                <a:latin typeface="Times New Roman"/>
                <a:cs typeface="Times New Roman"/>
              </a:rPr>
              <a:t>--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9844252" y="2358141"/>
            <a:ext cx="17907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130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550" spc="-10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50" spc="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50" spc="-10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550" spc="-2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95" dirty="0">
                <a:solidFill>
                  <a:srgbClr val="2D2B2D"/>
                </a:solidFill>
                <a:latin typeface="Times New Roman"/>
                <a:cs typeface="Times New Roman"/>
              </a:rPr>
              <a:t>ker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0260269" y="1560879"/>
            <a:ext cx="22097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bitnami</a:t>
            </a:r>
            <a:endParaRPr sz="5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1022670" y="1476958"/>
            <a:ext cx="9588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5" dirty="0">
                <a:solidFill>
                  <a:srgbClr val="07B5E8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0961824" y="1587106"/>
            <a:ext cx="3086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5" dirty="0">
                <a:solidFill>
                  <a:srgbClr val="1CC1E9"/>
                </a:solidFill>
                <a:latin typeface="Arial"/>
                <a:cs typeface="Arial"/>
              </a:rPr>
              <a:t>AppVeyor</a:t>
            </a:r>
            <a:endParaRPr sz="45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0942704" y="2001470"/>
            <a:ext cx="300355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 indent="-275590">
              <a:lnSpc>
                <a:spcPts val="595"/>
              </a:lnSpc>
              <a:buClr>
                <a:srgbClr val="235B70"/>
              </a:buClr>
              <a:buSzPts val="5850"/>
              <a:buFont typeface="Arial"/>
              <a:buChar char="•"/>
              <a:tabLst>
                <a:tab pos="288290" algn="l"/>
              </a:tabLst>
            </a:pPr>
            <a:r>
              <a:rPr sz="300" spc="-19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300" spc="-645" dirty="0">
                <a:solidFill>
                  <a:srgbClr val="6B7074"/>
                </a:solidFill>
                <a:latin typeface="Times New Roman"/>
                <a:cs typeface="Times New Roman"/>
              </a:rPr>
              <a:t>•</a:t>
            </a:r>
            <a:r>
              <a:rPr sz="300" spc="15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r>
              <a:rPr sz="300" spc="-635" dirty="0">
                <a:solidFill>
                  <a:srgbClr val="4D6072"/>
                </a:solidFill>
                <a:latin typeface="Times New Roman"/>
                <a:cs typeface="Times New Roman"/>
              </a:rPr>
              <a:t>h</a:t>
            </a:r>
            <a:r>
              <a:rPr sz="300" spc="-46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300" spc="-590" dirty="0">
                <a:solidFill>
                  <a:srgbClr val="828587"/>
                </a:solidFill>
                <a:latin typeface="Times New Roman"/>
                <a:cs typeface="Times New Roman"/>
              </a:rPr>
              <a:t>d</a:t>
            </a:r>
            <a:r>
              <a:rPr sz="300" spc="35" dirty="0">
                <a:solidFill>
                  <a:srgbClr val="494D4F"/>
                </a:solidFill>
                <a:latin typeface="Times New Roman"/>
                <a:cs typeface="Times New Roman"/>
              </a:rPr>
              <a:t>Co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1406167" y="1424506"/>
            <a:ext cx="8636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5" dirty="0">
                <a:solidFill>
                  <a:srgbClr val="FD672D"/>
                </a:solidFill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1366000" y="1613331"/>
            <a:ext cx="20574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50" dirty="0">
                <a:solidFill>
                  <a:srgbClr val="0C0A0C"/>
                </a:solidFill>
                <a:latin typeface="Times New Roman"/>
                <a:cs typeface="Times New Roman"/>
              </a:rPr>
              <a:t>°'90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1350084" y="1681517"/>
            <a:ext cx="2298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20" dirty="0">
                <a:solidFill>
                  <a:srgbClr val="07B5E8"/>
                </a:solidFill>
                <a:latin typeface="Arial"/>
                <a:cs typeface="Arial"/>
              </a:rPr>
              <a:t>rs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11353445" y="2022452"/>
            <a:ext cx="2393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45" dirty="0">
                <a:solidFill>
                  <a:srgbClr val="1CC1E9"/>
                </a:solidFill>
                <a:latin typeface="Times New Roman"/>
                <a:cs typeface="Times New Roman"/>
              </a:rPr>
              <a:t>COAtOUIW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11680011" y="1602840"/>
            <a:ext cx="2971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-65" dirty="0">
                <a:solidFill>
                  <a:srgbClr val="2F4252"/>
                </a:solidFill>
                <a:latin typeface="Arial"/>
                <a:cs typeface="Arial"/>
              </a:rPr>
              <a:t>a</a:t>
            </a:r>
            <a:r>
              <a:rPr sz="500" spc="75" dirty="0">
                <a:solidFill>
                  <a:srgbClr val="4D6072"/>
                </a:solidFill>
                <a:latin typeface="Arial"/>
                <a:cs typeface="Arial"/>
              </a:rPr>
              <a:t>m</a:t>
            </a:r>
            <a:r>
              <a:rPr sz="500" spc="55" dirty="0">
                <a:solidFill>
                  <a:srgbClr val="2F4252"/>
                </a:solidFill>
                <a:latin typeface="Arial"/>
                <a:cs typeface="Arial"/>
              </a:rPr>
              <a:t>boo</a:t>
            </a:r>
            <a:endParaRPr sz="5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1725583" y="1403526"/>
            <a:ext cx="5111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14325" algn="l"/>
              </a:tabLst>
            </a:pPr>
            <a:r>
              <a:rPr sz="1550" spc="130" dirty="0">
                <a:solidFill>
                  <a:srgbClr val="0385FB"/>
                </a:solidFill>
                <a:latin typeface="Arial"/>
                <a:cs typeface="Arial"/>
              </a:rPr>
              <a:t>e	</a:t>
            </a:r>
            <a:r>
              <a:rPr sz="600" spc="37" baseline="6944" dirty="0">
                <a:solidFill>
                  <a:srgbClr val="0A97D6"/>
                </a:solidFill>
                <a:latin typeface="Arial"/>
                <a:cs typeface="Arial"/>
              </a:rPr>
              <a:t>buddy</a:t>
            </a:r>
            <a:endParaRPr sz="600" baseline="6944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2076272" y="1733969"/>
            <a:ext cx="205740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610" dirty="0">
                <a:solidFill>
                  <a:srgbClr val="0A97D6"/>
                </a:solidFill>
                <a:latin typeface="Courier New"/>
                <a:cs typeface="Courier New"/>
              </a:rPr>
              <a:t>•</a:t>
            </a:r>
            <a:r>
              <a:rPr sz="1700" spc="-15" dirty="0">
                <a:solidFill>
                  <a:srgbClr val="00B56E"/>
                </a:solidFill>
                <a:latin typeface="Courier New"/>
                <a:cs typeface="Courier New"/>
              </a:rPr>
              <a:t>•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12049424" y="1943775"/>
            <a:ext cx="2324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10" dirty="0">
                <a:solidFill>
                  <a:srgbClr val="6B7074"/>
                </a:solidFill>
                <a:latin typeface="Times New Roman"/>
                <a:cs typeface="Times New Roman"/>
              </a:rPr>
              <a:t>d</a:t>
            </a:r>
            <a:r>
              <a:rPr sz="550" spc="65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5" dirty="0">
                <a:solidFill>
                  <a:srgbClr val="4D6072"/>
                </a:solidFill>
                <a:latin typeface="Times New Roman"/>
                <a:cs typeface="Times New Roman"/>
              </a:rPr>
              <a:t>'.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;</a:t>
            </a:r>
            <a:r>
              <a:rPr sz="550" spc="-9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550" spc="10" dirty="0">
                <a:solidFill>
                  <a:srgbClr val="4D6072"/>
                </a:solidFill>
                <a:latin typeface="Times New Roman"/>
                <a:cs typeface="Times New Roman"/>
              </a:rPr>
              <a:t>:</a:t>
            </a:r>
            <a:r>
              <a:rPr sz="550" spc="-25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550" spc="-8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20" dirty="0">
                <a:solidFill>
                  <a:srgbClr val="494D4F"/>
                </a:solidFill>
                <a:latin typeface="Times New Roman"/>
                <a:cs typeface="Times New Roman"/>
              </a:rPr>
              <a:t>11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2076188" y="2059167"/>
            <a:ext cx="86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400" dirty="0">
                <a:solidFill>
                  <a:srgbClr val="246B31"/>
                </a:solidFill>
                <a:latin typeface="Times New Roman"/>
                <a:cs typeface="Times New Roman"/>
              </a:rPr>
              <a:t>•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2021739" y="2295198"/>
            <a:ext cx="2838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40" dirty="0">
                <a:solidFill>
                  <a:srgbClr val="5DAE0F"/>
                </a:solidFill>
                <a:latin typeface="Times New Roman"/>
                <a:cs typeface="Times New Roman"/>
              </a:rPr>
              <a:t>Solono</a:t>
            </a:r>
            <a:r>
              <a:rPr sz="500" spc="-40" dirty="0">
                <a:solidFill>
                  <a:srgbClr val="1F4470"/>
                </a:solidFill>
                <a:latin typeface="Times New Roman"/>
                <a:cs typeface="Times New Roman"/>
              </a:rPr>
              <a:t>l.aD</a:t>
            </a:r>
            <a:r>
              <a:rPr sz="500" spc="-40" dirty="0">
                <a:solidFill>
                  <a:srgbClr val="05366E"/>
                </a:solidFill>
                <a:latin typeface="Times New Roman"/>
                <a:cs typeface="Times New Roman"/>
              </a:rPr>
              <a:t>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12349229" y="1539899"/>
            <a:ext cx="13646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-25" dirty="0">
                <a:solidFill>
                  <a:srgbClr val="5DAE0F"/>
                </a:solidFill>
                <a:latin typeface="Times New Roman"/>
                <a:cs typeface="Times New Roman"/>
              </a:rPr>
              <a:t>-.</a:t>
            </a:r>
            <a:r>
              <a:rPr sz="400" spc="60" dirty="0">
                <a:solidFill>
                  <a:srgbClr val="5DAE0F"/>
                </a:solidFill>
                <a:latin typeface="Times New Roman"/>
                <a:cs typeface="Times New Roman"/>
              </a:rPr>
              <a:t>   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Bu</a:t>
            </a:r>
            <a:r>
              <a:rPr sz="4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spc="-30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r>
              <a:rPr sz="400" spc="-30" dirty="0">
                <a:solidFill>
                  <a:srgbClr val="494D4F"/>
                </a:solidFill>
                <a:latin typeface="Times New Roman"/>
                <a:cs typeface="Times New Roman"/>
              </a:rPr>
              <a:t>llfk.i</a:t>
            </a:r>
            <a:r>
              <a:rPr sz="400" spc="-30" dirty="0">
                <a:solidFill>
                  <a:srgbClr val="2D2B2D"/>
                </a:solidFill>
                <a:latin typeface="Times New Roman"/>
                <a:cs typeface="Times New Roman"/>
              </a:rPr>
              <a:t>te</a:t>
            </a:r>
            <a:r>
              <a:rPr sz="400" spc="55" dirty="0">
                <a:solidFill>
                  <a:srgbClr val="2D2B2D"/>
                </a:solidFill>
                <a:latin typeface="Times New Roman"/>
                <a:cs typeface="Times New Roman"/>
              </a:rPr>
              <a:t>    </a:t>
            </a:r>
            <a:r>
              <a:rPr sz="750" spc="-44" baseline="11111" dirty="0">
                <a:solidFill>
                  <a:srgbClr val="2D2B2D"/>
                </a:solidFill>
                <a:latin typeface="Arial"/>
                <a:cs typeface="Arial"/>
              </a:rPr>
              <a:t>::)</a:t>
            </a:r>
            <a:r>
              <a:rPr sz="750" spc="82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Ci</a:t>
            </a:r>
            <a:r>
              <a:rPr sz="750" spc="-104" baseline="11111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'</a:t>
            </a:r>
            <a:r>
              <a:rPr sz="750" spc="30" baseline="11111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-7" baseline="11111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750" spc="-7" baseline="11111" dirty="0">
                <a:solidFill>
                  <a:srgbClr val="2D2B2D"/>
                </a:solidFill>
                <a:latin typeface="Arial"/>
                <a:cs typeface="Arial"/>
              </a:rPr>
              <a:t>ecl</a:t>
            </a:r>
            <a:r>
              <a:rPr sz="750" spc="307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15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0" baseline="5555" dirty="0">
                <a:solidFill>
                  <a:srgbClr val="2A8C5E"/>
                </a:solidFill>
                <a:latin typeface="Times New Roman"/>
                <a:cs typeface="Times New Roman"/>
              </a:rPr>
              <a:t>.-;</a:t>
            </a:r>
            <a:r>
              <a:rPr sz="750" spc="30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Sky</a:t>
            </a:r>
            <a:r>
              <a:rPr sz="750" spc="30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ca</a:t>
            </a:r>
            <a:r>
              <a:rPr sz="750" spc="-44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750" spc="37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p  </a:t>
            </a:r>
            <a:r>
              <a:rPr sz="750" spc="52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-22" baseline="5555" dirty="0">
                <a:solidFill>
                  <a:srgbClr val="4D6072"/>
                </a:solidFill>
                <a:latin typeface="Times New Roman"/>
                <a:cs typeface="Times New Roman"/>
              </a:rPr>
              <a:t>d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o</a:t>
            </a:r>
            <a:r>
              <a:rPr sz="750" spc="-22" baseline="5555" dirty="0">
                <a:solidFill>
                  <a:srgbClr val="2F4252"/>
                </a:solidFill>
                <a:latin typeface="Times New Roman"/>
                <a:cs typeface="Times New Roman"/>
              </a:rPr>
              <a:t>u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&lt;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.,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'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ees</a:t>
            </a:r>
            <a:endParaRPr sz="750" baseline="5555">
              <a:latin typeface="Times New Roman"/>
              <a:cs typeface="Times New Rom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12764292" y="2006716"/>
            <a:ext cx="240029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 indent="-215265">
              <a:lnSpc>
                <a:spcPts val="695"/>
              </a:lnSpc>
              <a:buClr>
                <a:srgbClr val="693D52"/>
              </a:buClr>
              <a:buSzPts val="3700"/>
              <a:buFont typeface="Times New Roman"/>
              <a:buChar char="•"/>
              <a:tabLst>
                <a:tab pos="227965" algn="l"/>
              </a:tabLst>
            </a:pP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bltu</a:t>
            </a:r>
            <a:r>
              <a:rPr sz="400" spc="-1310" dirty="0">
                <a:solidFill>
                  <a:srgbClr val="2D2B2D"/>
                </a:solidFill>
                <a:latin typeface="Arial"/>
                <a:cs typeface="Arial"/>
              </a:rPr>
              <a:t>$</a:t>
            </a:r>
            <a:r>
              <a:rPr sz="400" spc="-53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1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endParaRPr sz="4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2736838" y="2321424"/>
            <a:ext cx="28956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spc="-4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55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500" spc="30" dirty="0">
                <a:solidFill>
                  <a:srgbClr val="494D4F"/>
                </a:solidFill>
                <a:latin typeface="Arial"/>
                <a:cs typeface="Arial"/>
              </a:rPr>
              <a:t>avis</a:t>
            </a:r>
            <a:r>
              <a:rPr sz="550" spc="15" dirty="0">
                <a:solidFill>
                  <a:srgbClr val="2D2B2D"/>
                </a:solidFill>
                <a:latin typeface="Times New Roman"/>
                <a:cs typeface="Times New Roman"/>
              </a:rPr>
              <a:t>Cl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13152763" y="2164070"/>
            <a:ext cx="9271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60" dirty="0">
                <a:solidFill>
                  <a:srgbClr val="6B7074"/>
                </a:solidFill>
                <a:latin typeface="Arial"/>
                <a:cs typeface="Arial"/>
              </a:rPr>
              <a:t>$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13099727" y="2289954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40" dirty="0">
                <a:solidFill>
                  <a:srgbClr val="2F4252"/>
                </a:solidFill>
                <a:latin typeface="Arial"/>
                <a:cs typeface="Arial"/>
              </a:rPr>
              <a:t>w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 </a:t>
            </a:r>
            <a:r>
              <a:rPr sz="550" b="1" spc="-3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550" b="1" spc="-2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r>
              <a:rPr sz="550" b="1" spc="-6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13167548" y="2342405"/>
            <a:ext cx="1187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D729C"/>
                </a:solidFill>
                <a:latin typeface="Arial"/>
                <a:cs typeface="Arial"/>
              </a:rPr>
              <a:t>flu</a:t>
            </a:r>
            <a:r>
              <a:rPr sz="500" spc="-15" dirty="0">
                <a:solidFill>
                  <a:srgbClr val="728CA8"/>
                </a:solidFill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3513108" y="1707744"/>
            <a:ext cx="14224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60" dirty="0">
                <a:solidFill>
                  <a:srgbClr val="4B6EB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3432764" y="2242747"/>
            <a:ext cx="30416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1CC1E9"/>
                </a:solidFill>
                <a:latin typeface="Times New Roman"/>
                <a:cs typeface="Times New Roman"/>
              </a:rPr>
              <a:t>©werck</a:t>
            </a:r>
            <a:r>
              <a:rPr sz="600" spc="-30" dirty="0">
                <a:solidFill>
                  <a:srgbClr val="41D1F9"/>
                </a:solidFill>
                <a:latin typeface="Times New Roman"/>
                <a:cs typeface="Times New Roman"/>
              </a:rPr>
              <a:t>er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3871526" y="1807402"/>
            <a:ext cx="933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25" dirty="0">
                <a:solidFill>
                  <a:srgbClr val="FF013D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13403815" y="1922794"/>
            <a:ext cx="699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,\</a:t>
            </a:r>
            <a:r>
              <a:rPr sz="300" i="1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..</a:t>
            </a:r>
            <a:r>
              <a:rPr sz="300" i="1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,•</a:t>
            </a:r>
            <a:r>
              <a:rPr sz="300" i="1" spc="-2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70" dirty="0">
                <a:solidFill>
                  <a:srgbClr val="828587"/>
                </a:solidFill>
                <a:latin typeface="Arial"/>
                <a:cs typeface="Arial"/>
              </a:rPr>
              <a:t>..H.</a:t>
            </a:r>
            <a:r>
              <a:rPr sz="300" i="1" spc="8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60" dirty="0">
                <a:solidFill>
                  <a:srgbClr val="828587"/>
                </a:solidFill>
                <a:latin typeface="Arial"/>
                <a:cs typeface="Arial"/>
              </a:rPr>
              <a:t>f:i   </a:t>
            </a:r>
            <a:r>
              <a:rPr sz="300" i="1" spc="7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50" spc="-30" baseline="11111" dirty="0">
                <a:solidFill>
                  <a:srgbClr val="605E60"/>
                </a:solidFill>
                <a:latin typeface="Arial"/>
                <a:cs typeface="Arial"/>
              </a:rPr>
              <a:t>openstaclt</a:t>
            </a:r>
            <a:endParaRPr sz="750" baseline="11111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3859202" y="1980490"/>
            <a:ext cx="1460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9A9A9E"/>
                </a:solidFill>
                <a:latin typeface="Times New Roman"/>
                <a:cs typeface="Times New Roman"/>
              </a:rPr>
              <a:t>Zuul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3811716" y="2140991"/>
            <a:ext cx="262890" cy="2711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90"/>
              </a:spcBef>
            </a:pPr>
            <a:r>
              <a:rPr sz="1000" spc="90" dirty="0">
                <a:solidFill>
                  <a:srgbClr val="05B650"/>
                </a:solidFill>
                <a:latin typeface="Times New Roman"/>
                <a:cs typeface="Times New Roman"/>
              </a:rPr>
              <a:t>@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45" dirty="0">
                <a:solidFill>
                  <a:srgbClr val="05B650"/>
                </a:solidFill>
                <a:latin typeface="Times New Roman"/>
                <a:cs typeface="Times New Roman"/>
              </a:rPr>
              <a:t>D</a:t>
            </a:r>
            <a:r>
              <a:rPr sz="500" spc="-15" dirty="0">
                <a:solidFill>
                  <a:srgbClr val="28C680"/>
                </a:solidFill>
                <a:latin typeface="Times New Roman"/>
                <a:cs typeface="Times New Roman"/>
              </a:rPr>
              <a:t>E</a:t>
            </a:r>
            <a:r>
              <a:rPr sz="500" spc="-5" dirty="0">
                <a:solidFill>
                  <a:srgbClr val="05B650"/>
                </a:solidFill>
                <a:latin typeface="Times New Roman"/>
                <a:cs typeface="Times New Roman"/>
              </a:rPr>
              <a:t>PIDV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186123" y="3685161"/>
            <a:ext cx="2686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55" dirty="0">
                <a:solidFill>
                  <a:srgbClr val="1F69ED"/>
                </a:solidFill>
                <a:latin typeface="Arial"/>
                <a:cs typeface="Arial"/>
              </a:rPr>
              <a:t>w</a:t>
            </a:r>
            <a:endParaRPr sz="265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48717" y="4020849"/>
            <a:ext cx="6775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25" dirty="0">
                <a:solidFill>
                  <a:srgbClr val="0C0A0C"/>
                </a:solidFill>
                <a:latin typeface="Arial"/>
                <a:cs typeface="Arial"/>
              </a:rPr>
              <a:t>kubernetes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054730" y="4271506"/>
            <a:ext cx="670560" cy="114935"/>
          </a:xfrm>
          <a:custGeom>
            <a:avLst/>
            <a:gdLst/>
            <a:ahLst/>
            <a:cxnLst/>
            <a:rect l="l" t="t" r="r" b="b"/>
            <a:pathLst>
              <a:path w="670560" h="114935">
                <a:moveTo>
                  <a:pt x="670321" y="114491"/>
                </a:moveTo>
                <a:lnTo>
                  <a:pt x="0" y="114491"/>
                </a:lnTo>
                <a:lnTo>
                  <a:pt x="0" y="0"/>
                </a:lnTo>
                <a:lnTo>
                  <a:pt x="670321" y="0"/>
                </a:lnTo>
                <a:lnTo>
                  <a:pt x="670321" y="114491"/>
                </a:lnTo>
                <a:close/>
              </a:path>
            </a:pathLst>
          </a:custGeom>
          <a:solidFill>
            <a:srgbClr val="0F3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1042030" y="4262125"/>
            <a:ext cx="7029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3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Graduated</a:t>
            </a:r>
            <a:endParaRPr sz="65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994667" y="3821534"/>
            <a:ext cx="4781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FD8011"/>
                </a:solidFill>
                <a:latin typeface="Arial"/>
                <a:cs typeface="Arial"/>
              </a:rPr>
              <a:t>Amazo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n</a:t>
            </a:r>
            <a:r>
              <a:rPr sz="500" spc="-1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ECS</a:t>
            </a:r>
            <a:endParaRPr sz="50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2744765" y="4020849"/>
            <a:ext cx="2438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155" dirty="0">
                <a:solidFill>
                  <a:srgbClr val="00B56E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725080" y="4361784"/>
            <a:ext cx="32956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35" dirty="0">
                <a:solidFill>
                  <a:srgbClr val="0C0A0C"/>
                </a:solidFill>
                <a:latin typeface="Times New Roman"/>
                <a:cs typeface="Times New Roman"/>
              </a:rPr>
              <a:t>Nomad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3306228" y="3134421"/>
            <a:ext cx="48768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algn="ctr">
              <a:lnSpc>
                <a:spcPct val="100000"/>
              </a:lnSpc>
              <a:spcBef>
                <a:spcPts val="100"/>
              </a:spcBef>
            </a:pP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3800" spc="-370" dirty="0">
                <a:solidFill>
                  <a:srgbClr val="0A5D8C"/>
                </a:solidFill>
                <a:latin typeface="Times New Roman"/>
                <a:cs typeface="Times New Roman"/>
              </a:rPr>
              <a:t>,</a:t>
            </a: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50" spc="-80" dirty="0">
                <a:solidFill>
                  <a:srgbClr val="235B70"/>
                </a:solidFill>
                <a:latin typeface="Arial"/>
                <a:cs typeface="Arial"/>
              </a:rPr>
              <a:t>MES</a:t>
            </a:r>
            <a:r>
              <a:rPr sz="950" spc="265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950" spc="-85" dirty="0">
                <a:solidFill>
                  <a:srgbClr val="235B70"/>
                </a:solidFill>
                <a:latin typeface="Arial"/>
                <a:cs typeface="Arial"/>
              </a:rPr>
              <a:t>OS</a:t>
            </a:r>
            <a:endParaRPr sz="95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4232025" y="3999869"/>
            <a:ext cx="73406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30"/>
              </a:spcBef>
            </a:pPr>
            <a:r>
              <a:rPr sz="1250" spc="10" dirty="0">
                <a:solidFill>
                  <a:srgbClr val="494D4F"/>
                </a:solidFill>
                <a:latin typeface="Times New Roman"/>
                <a:cs typeface="Times New Roman"/>
              </a:rPr>
              <a:t>Core</a:t>
            </a:r>
            <a:r>
              <a:rPr sz="1250" spc="10" dirty="0">
                <a:solidFill>
                  <a:srgbClr val="9A9A9E"/>
                </a:solidFill>
                <a:latin typeface="Times New Roman"/>
                <a:cs typeface="Times New Roman"/>
              </a:rPr>
              <a:t>DNS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267139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/>
          <p:nvPr/>
        </p:nvSpPr>
        <p:spPr>
          <a:xfrm>
            <a:off x="4254437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5168434" y="4089036"/>
            <a:ext cx="455930" cy="306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30"/>
              </a:spcBef>
            </a:pPr>
            <a:r>
              <a:rPr sz="1250" b="1" spc="-320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790"/>
              </a:lnSpc>
            </a:pPr>
            <a:r>
              <a:rPr sz="750" b="1" spc="30" dirty="0">
                <a:solidFill>
                  <a:srgbClr val="6B7074"/>
                </a:solidFill>
                <a:latin typeface="Arial"/>
                <a:cs typeface="Arial"/>
              </a:rPr>
              <a:t>EUREKA</a:t>
            </a:r>
            <a:endParaRPr sz="75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5829275" y="3396678"/>
            <a:ext cx="310515" cy="560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229"/>
              </a:lnSpc>
              <a:spcBef>
                <a:spcPts val="125"/>
              </a:spcBef>
            </a:pPr>
            <a:r>
              <a:rPr sz="2700" spc="-495" dirty="0">
                <a:solidFill>
                  <a:srgbClr val="E40583"/>
                </a:solidFill>
                <a:latin typeface="Times New Roman"/>
                <a:cs typeface="Times New Roman"/>
              </a:rPr>
              <a:t>G:::</a:t>
            </a:r>
            <a:endParaRPr sz="2700">
              <a:latin typeface="Times New Roman"/>
              <a:cs typeface="Times New Roman"/>
            </a:endParaRPr>
          </a:p>
          <a:p>
            <a:pPr marL="19685">
              <a:lnSpc>
                <a:spcPts val="950"/>
              </a:lnSpc>
            </a:pPr>
            <a:r>
              <a:rPr sz="800" b="1" spc="-95" dirty="0">
                <a:solidFill>
                  <a:srgbClr val="0C0A0C"/>
                </a:solidFill>
                <a:latin typeface="Arial"/>
                <a:cs typeface="Arial"/>
              </a:rPr>
              <a:t>Consul</a:t>
            </a:r>
            <a:endParaRPr sz="800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5863561" y="4130998"/>
            <a:ext cx="394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4" dirty="0">
                <a:solidFill>
                  <a:srgbClr val="529CC6"/>
                </a:solidFill>
                <a:latin typeface="Times New Roman"/>
                <a:cs typeface="Times New Roman"/>
              </a:rPr>
              <a:t>Sk</a:t>
            </a:r>
            <a:r>
              <a:rPr sz="1400" b="1" spc="-420" dirty="0">
                <a:solidFill>
                  <a:srgbClr val="529CC6"/>
                </a:solidFill>
                <a:latin typeface="Times New Roman"/>
                <a:cs typeface="Times New Roman"/>
              </a:rPr>
              <a:t>y</a:t>
            </a:r>
            <a:r>
              <a:rPr sz="1400" b="1" spc="-185" dirty="0">
                <a:solidFill>
                  <a:srgbClr val="2D2B2D"/>
                </a:solidFill>
                <a:latin typeface="Times New Roman"/>
                <a:cs typeface="Times New Roman"/>
              </a:rPr>
              <a:t>005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6346079" y="3816289"/>
            <a:ext cx="4654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Contai</a:t>
            </a:r>
            <a:r>
              <a:rPr sz="550" spc="-5" dirty="0">
                <a:solidFill>
                  <a:srgbClr val="4D6072"/>
                </a:solidFill>
                <a:latin typeface="Arial"/>
                <a:cs typeface="Arial"/>
              </a:rPr>
              <a:t>ne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rPi</a:t>
            </a:r>
            <a:r>
              <a:rPr sz="550" spc="-5" dirty="0">
                <a:solidFill>
                  <a:srgbClr val="828587"/>
                </a:solidFill>
                <a:latin typeface="Arial"/>
                <a:cs typeface="Arial"/>
              </a:rPr>
              <a:t>l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ot</a:t>
            </a:r>
            <a:endParaRPr sz="550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6466955" y="4010359"/>
            <a:ext cx="18034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0" dirty="0">
                <a:solidFill>
                  <a:srgbClr val="FF7072"/>
                </a:solidFill>
                <a:latin typeface="Arial"/>
                <a:cs typeface="Arial"/>
              </a:rPr>
              <a:t>£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6424587" y="4283106"/>
            <a:ext cx="31369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905"/>
              </a:lnSpc>
              <a:spcBef>
                <a:spcPts val="125"/>
              </a:spcBef>
            </a:pPr>
            <a:r>
              <a:rPr sz="800" b="1" spc="-35" dirty="0">
                <a:solidFill>
                  <a:srgbClr val="FF7072"/>
                </a:solidFill>
                <a:latin typeface="Arial"/>
                <a:cs typeface="Arial"/>
              </a:rPr>
              <a:t>airbnb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ts val="484"/>
              </a:lnSpc>
            </a:pPr>
            <a:r>
              <a:rPr sz="450" spc="-10" dirty="0">
                <a:solidFill>
                  <a:srgbClr val="828587"/>
                </a:solidFill>
                <a:latin typeface="Arial"/>
                <a:cs typeface="Arial"/>
              </a:rPr>
              <a:t>Sma,tSt.lck</a:t>
            </a:r>
            <a:endParaRPr sz="45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6913852" y="3580258"/>
            <a:ext cx="4914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solidFill>
                  <a:srgbClr val="0A97D6"/>
                </a:solidFill>
                <a:latin typeface="Times New Roman"/>
                <a:cs typeface="Times New Roman"/>
              </a:rPr>
              <a:t>o</a:t>
            </a:r>
            <a:r>
              <a:rPr sz="1600" spc="-20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1600" spc="-65" dirty="0">
                <a:solidFill>
                  <a:srgbClr val="0C0A0C"/>
                </a:solidFill>
                <a:latin typeface="Times New Roman"/>
                <a:cs typeface="Times New Roman"/>
              </a:rPr>
              <a:t>etcd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6945763" y="4136242"/>
            <a:ext cx="480695" cy="33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-60" dirty="0">
                <a:solidFill>
                  <a:srgbClr val="6B7074"/>
                </a:solidFill>
                <a:latin typeface="Arial"/>
                <a:cs typeface="Arial"/>
              </a:rPr>
              <a:t>vmw </a:t>
            </a:r>
            <a:r>
              <a:rPr sz="95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950" spc="-229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950" spc="20" dirty="0">
                <a:solidFill>
                  <a:srgbClr val="A8AAAE"/>
                </a:solidFill>
                <a:latin typeface="Arial"/>
                <a:cs typeface="Arial"/>
              </a:rPr>
              <a:t>·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500" spc="50" dirty="0">
                <a:solidFill>
                  <a:srgbClr val="828587"/>
                </a:solidFill>
                <a:latin typeface="Arial"/>
                <a:cs typeface="Arial"/>
              </a:rPr>
              <a:t>Haret</a:t>
            </a:r>
            <a:endParaRPr sz="5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7840383" y="3700896"/>
            <a:ext cx="73660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0"/>
              </a:spcBef>
            </a:pPr>
            <a:r>
              <a:rPr sz="2650" b="1" spc="-575" dirty="0">
                <a:solidFill>
                  <a:srgbClr val="05A5B5"/>
                </a:solidFill>
                <a:latin typeface="Times New Roman"/>
                <a:cs typeface="Times New Roman"/>
              </a:rPr>
              <a:t>16RPC,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7872876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7860174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8733956" y="3957908"/>
            <a:ext cx="7340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35"/>
              </a:spcBef>
            </a:pPr>
            <a:r>
              <a:rPr sz="1450" spc="60" dirty="0">
                <a:solidFill>
                  <a:srgbClr val="52016B"/>
                </a:solidFill>
                <a:latin typeface="Arial"/>
                <a:cs typeface="Arial"/>
              </a:rPr>
              <a:t>envoy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8769070" y="428724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 txBox="1"/>
          <p:nvPr/>
        </p:nvSpPr>
        <p:spPr>
          <a:xfrm>
            <a:off x="8756367" y="427786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9627529" y="4015604"/>
            <a:ext cx="73660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5"/>
              </a:spcBef>
            </a:pPr>
            <a:r>
              <a:rPr sz="1150" b="1" spc="5" dirty="0">
                <a:solidFill>
                  <a:srgbClr val="0C0A0C"/>
                </a:solidFill>
                <a:latin typeface="Arial"/>
                <a:cs typeface="Arial"/>
              </a:rPr>
              <a:t>LINKERD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9680986" y="4292486"/>
            <a:ext cx="621030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10598945" y="3491090"/>
            <a:ext cx="4210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5" dirty="0">
                <a:solidFill>
                  <a:srgbClr val="494D4F"/>
                </a:solidFill>
                <a:latin typeface="Times New Roman"/>
                <a:cs typeface="Times New Roman"/>
              </a:rPr>
              <a:t>{</a:t>
            </a:r>
            <a:r>
              <a:rPr sz="650" spc="15" dirty="0">
                <a:solidFill>
                  <a:srgbClr val="674931"/>
                </a:solidFill>
                <a:latin typeface="Times New Roman"/>
                <a:cs typeface="Times New Roman"/>
              </a:rPr>
              <a:t>[*</a:t>
            </a:r>
            <a:r>
              <a:rPr sz="650" spc="-50" dirty="0">
                <a:solidFill>
                  <a:srgbClr val="674931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FF8738"/>
                </a:solidFill>
                <a:latin typeface="Times New Roman"/>
                <a:cs typeface="Times New Roman"/>
              </a:rPr>
              <a:t>3</a:t>
            </a:r>
            <a:r>
              <a:rPr sz="650" spc="-35" dirty="0">
                <a:solidFill>
                  <a:srgbClr val="2D2B2D"/>
                </a:solidFill>
                <a:latin typeface="Times New Roman"/>
                <a:cs typeface="Times New Roman"/>
              </a:rPr>
              <a:t>SC</a:t>
            </a:r>
            <a:r>
              <a:rPr sz="650" spc="-7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650" spc="-114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650" spc="-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11164478" y="4571589"/>
            <a:ext cx="36766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Op</a:t>
            </a:r>
            <a:r>
              <a:rPr sz="350" spc="-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350" spc="40" dirty="0">
                <a:solidFill>
                  <a:srgbClr val="0C0A0C"/>
                </a:solidFill>
                <a:latin typeface="Times New Roman"/>
                <a:cs typeface="Times New Roman"/>
              </a:rPr>
              <a:t>n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Po</a:t>
            </a:r>
            <a:r>
              <a:rPr sz="350" spc="-8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350" dirty="0">
                <a:solidFill>
                  <a:srgbClr val="0C0A0C"/>
                </a:solidFill>
                <a:latin typeface="Arial"/>
                <a:cs typeface="Arial"/>
              </a:rPr>
              <a:t>ic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350" spc="-70" dirty="0">
                <a:solidFill>
                  <a:srgbClr val="2D2B2D"/>
                </a:solidFill>
                <a:latin typeface="Times New Roman"/>
                <a:cs typeface="Times New Roman"/>
              </a:rPr>
              <a:t>9</a:t>
            </a:r>
            <a:r>
              <a:rPr sz="350" spc="1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n1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1630683" y="3890043"/>
            <a:ext cx="372745" cy="2381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50" b="1" spc="-5" dirty="0">
                <a:solidFill>
                  <a:srgbClr val="0C0A0C"/>
                </a:solidFill>
                <a:latin typeface="Times New Roman"/>
                <a:cs typeface="Times New Roman"/>
              </a:rPr>
              <a:t>Ei</a:t>
            </a:r>
            <a:r>
              <a:rPr sz="750" b="1" spc="-5" dirty="0">
                <a:solidFill>
                  <a:srgbClr val="828587"/>
                </a:solidFill>
                <a:latin typeface="Times New Roman"/>
                <a:cs typeface="Times New Roman"/>
              </a:rPr>
              <a:t>heptio</a:t>
            </a:r>
            <a:endParaRPr sz="7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95"/>
              </a:spcBef>
            </a:pPr>
            <a:r>
              <a:rPr sz="500" spc="-25" dirty="0">
                <a:solidFill>
                  <a:srgbClr val="2D2B2D"/>
                </a:solidFill>
                <a:latin typeface="Times New Roman"/>
                <a:cs typeface="Times New Roman"/>
              </a:rPr>
              <a:t>Con</a:t>
            </a:r>
            <a:r>
              <a:rPr sz="500" spc="-1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4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0C0A0C"/>
                </a:solidFill>
                <a:latin typeface="Times New Roman"/>
                <a:cs typeface="Times New Roman"/>
              </a:rPr>
              <a:t>ou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00" spc="-15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12120082" y="3485846"/>
            <a:ext cx="4051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Apa</a:t>
            </a:r>
            <a:r>
              <a:rPr sz="500" spc="-1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500" spc="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500" spc="3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-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ft</a:t>
            </a:r>
            <a:endParaRPr sz="500">
              <a:latin typeface="Arial"/>
              <a:cs typeface="Arial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2129579" y="4314578"/>
            <a:ext cx="379730" cy="267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510">
              <a:lnSpc>
                <a:spcPts val="1180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700"/>
              </a:lnSpc>
            </a:pPr>
            <a:r>
              <a:rPr sz="650" b="1" spc="30" dirty="0">
                <a:solidFill>
                  <a:srgbClr val="6B7074"/>
                </a:solidFill>
                <a:latin typeface="Arial"/>
                <a:cs typeface="Arial"/>
              </a:rPr>
              <a:t>RIBBON</a:t>
            </a:r>
            <a:endParaRPr sz="650">
              <a:latin typeface="Arial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12638820" y="3386187"/>
            <a:ext cx="3663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95" dirty="0">
                <a:solidFill>
                  <a:srgbClr val="FB3803"/>
                </a:solidFill>
                <a:latin typeface="Arial"/>
                <a:cs typeface="Arial"/>
              </a:rPr>
              <a:t>/\VI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12685900" y="3816288"/>
            <a:ext cx="270510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400" b="1" i="1" spc="-982" baseline="34722" dirty="0">
                <a:solidFill>
                  <a:srgbClr val="286EA1"/>
                </a:solidFill>
                <a:latin typeface="Times New Roman"/>
                <a:cs typeface="Times New Roman"/>
              </a:rPr>
              <a:t>A</a:t>
            </a: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-­</a:t>
            </a:r>
            <a:endParaRPr sz="2900">
              <a:latin typeface="Arial"/>
              <a:cs typeface="Arial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2744859" y="4104771"/>
            <a:ext cx="1003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2D2B2D"/>
                </a:solidFill>
                <a:latin typeface="Arial"/>
                <a:cs typeface="Arial"/>
              </a:rPr>
              <a:t>stio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12706587" y="4193939"/>
            <a:ext cx="7874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375" dirty="0">
                <a:solidFill>
                  <a:srgbClr val="498C72"/>
                </a:solidFill>
                <a:latin typeface="Times New Roman"/>
                <a:cs typeface="Times New Roman"/>
              </a:rPr>
              <a:t>i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12711111" y="4540118"/>
            <a:ext cx="1720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-7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90" dirty="0">
                <a:solidFill>
                  <a:srgbClr val="2FAFC8"/>
                </a:solidFill>
                <a:latin typeface="Arial"/>
                <a:cs typeface="Arial"/>
              </a:rPr>
              <a:t>a,</a:t>
            </a:r>
            <a:r>
              <a:rPr sz="50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80" dirty="0">
                <a:solidFill>
                  <a:srgbClr val="494D4F"/>
                </a:solidFill>
                <a:latin typeface="Arial"/>
                <a:cs typeface="Arial"/>
              </a:rPr>
              <a:t>fik</a:t>
            </a:r>
            <a:endParaRPr sz="500">
              <a:latin typeface="Arial"/>
              <a:cs typeface="Arial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13119287" y="3491091"/>
            <a:ext cx="3524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FF6EA5"/>
                </a:solidFill>
                <a:latin typeface="Times New Roman"/>
                <a:cs typeface="Times New Roman"/>
              </a:rPr>
              <a:t>I\ </a:t>
            </a:r>
            <a:r>
              <a:rPr sz="500" spc="50" dirty="0">
                <a:solidFill>
                  <a:srgbClr val="FF6EA5"/>
                </a:solidFill>
                <a:latin typeface="Times New Roman"/>
                <a:cs typeface="Times New Roman"/>
              </a:rPr>
              <a:t> </a:t>
            </a:r>
            <a:r>
              <a:rPr sz="500" spc="-120" dirty="0">
                <a:solidFill>
                  <a:srgbClr val="0A4656"/>
                </a:solidFill>
                <a:latin typeface="Arial"/>
                <a:cs typeface="Arial"/>
              </a:rPr>
              <a:t>b</a:t>
            </a:r>
            <a:r>
              <a:rPr sz="500" spc="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235B70"/>
                </a:solidFill>
                <a:latin typeface="Arial"/>
                <a:cs typeface="Arial"/>
              </a:rPr>
              <a:t>ac</a:t>
            </a:r>
            <a:r>
              <a:rPr sz="50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0A4656"/>
                </a:solidFill>
                <a:latin typeface="Arial"/>
                <a:cs typeface="Arial"/>
              </a:rPr>
              <a:t>kpl</a:t>
            </a:r>
            <a:r>
              <a:rPr sz="500" dirty="0">
                <a:solidFill>
                  <a:srgbClr val="0A4656"/>
                </a:solidFill>
                <a:latin typeface="Arial"/>
                <a:cs typeface="Arial"/>
              </a:rPr>
              <a:t>  </a:t>
            </a:r>
            <a:r>
              <a:rPr sz="500" spc="-6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20" dirty="0">
                <a:solidFill>
                  <a:srgbClr val="235B70"/>
                </a:solidFill>
                <a:latin typeface="Arial"/>
                <a:cs typeface="Arial"/>
              </a:rPr>
              <a:t>ane</a:t>
            </a:r>
            <a:endParaRPr sz="500">
              <a:latin typeface="Arial"/>
              <a:cs typeface="Arial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13293281" y="3957908"/>
            <a:ext cx="24828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0" dirty="0">
                <a:solidFill>
                  <a:srgbClr val="0A2F4B"/>
                </a:solidFill>
                <a:latin typeface="Arial"/>
                <a:cs typeface="Arial"/>
              </a:rPr>
              <a:t>Kong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13726306" y="350682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CONOU</a:t>
            </a:r>
            <a:r>
              <a:rPr sz="400" spc="30" dirty="0">
                <a:solidFill>
                  <a:srgbClr val="605E60"/>
                </a:solidFill>
                <a:latin typeface="Arial"/>
                <a:cs typeface="Arial"/>
              </a:rPr>
              <a:t>I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13643103" y="3847760"/>
            <a:ext cx="380365" cy="296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950" b="1" spc="30" dirty="0">
                <a:solidFill>
                  <a:srgbClr val="6B7074"/>
                </a:solidFill>
                <a:latin typeface="Times New Roman"/>
                <a:cs typeface="Times New Roman"/>
              </a:rPr>
              <a:t>ZUUL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13670024" y="4482421"/>
            <a:ext cx="32067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90" dirty="0">
                <a:solidFill>
                  <a:srgbClr val="0A4656"/>
                </a:solidFill>
                <a:latin typeface="Arial"/>
                <a:cs typeface="Arial"/>
              </a:rPr>
              <a:t>vamp</a:t>
            </a:r>
            <a:endParaRPr sz="800"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904054" y="5758132"/>
            <a:ext cx="739140" cy="5524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320"/>
              </a:spcBef>
            </a:pPr>
            <a:r>
              <a:rPr sz="2250" spc="85" dirty="0">
                <a:solidFill>
                  <a:srgbClr val="0A97D6"/>
                </a:solidFill>
                <a:latin typeface="Arial"/>
                <a:cs typeface="Arial"/>
              </a:rPr>
              <a:t>(ID</a:t>
            </a:r>
            <a:endParaRPr sz="225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85"/>
              </a:spcBef>
            </a:pP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R</a:t>
            </a:r>
            <a:r>
              <a:rPr sz="950" spc="55" dirty="0">
                <a:solidFill>
                  <a:srgbClr val="6B7074"/>
                </a:solidFill>
                <a:latin typeface="Arial"/>
                <a:cs typeface="Arial"/>
              </a:rPr>
              <a:t>OO</a:t>
            </a: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K</a:t>
            </a:r>
            <a:endParaRPr sz="950">
              <a:latin typeface="Arial"/>
              <a:cs typeface="Arial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965373" y="6353826"/>
            <a:ext cx="626745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1842682" y="5426546"/>
            <a:ext cx="234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70" dirty="0">
                <a:solidFill>
                  <a:srgbClr val="FD1C4B"/>
                </a:solidFill>
                <a:latin typeface="Arial"/>
                <a:cs typeface="Arial"/>
              </a:rPr>
              <a:t>@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833353" y="5657332"/>
            <a:ext cx="62357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78790" algn="l"/>
              </a:tabLst>
            </a:pPr>
            <a:r>
              <a:rPr sz="750" spc="75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750" spc="-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45" dirty="0">
                <a:solidFill>
                  <a:srgbClr val="2F4252"/>
                </a:solidFill>
                <a:latin typeface="Arial"/>
                <a:cs typeface="Arial"/>
              </a:rPr>
              <a:t>p</a:t>
            </a:r>
            <a:r>
              <a:rPr sz="750" spc="5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dirty="0">
                <a:solidFill>
                  <a:srgbClr val="2F4252"/>
                </a:solidFill>
                <a:latin typeface="Arial"/>
                <a:cs typeface="Arial"/>
              </a:rPr>
              <a:t>	</a:t>
            </a:r>
            <a:r>
              <a:rPr sz="650" spc="-25" dirty="0">
                <a:solidFill>
                  <a:srgbClr val="2D2B2D"/>
                </a:solidFill>
                <a:latin typeface="Arial"/>
                <a:cs typeface="Arial"/>
              </a:rPr>
              <a:t>CSI</a:t>
            </a:r>
            <a:endParaRPr sz="650">
              <a:latin typeface="Arial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1821286" y="6097923"/>
            <a:ext cx="28003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6285BC"/>
                </a:solidFill>
                <a:latin typeface="Arial"/>
                <a:cs typeface="Arial"/>
              </a:rPr>
              <a:t>kasten</a:t>
            </a:r>
            <a:endParaRPr sz="650">
              <a:latin typeface="Arial"/>
              <a:cs typeface="Arial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765572" y="6303185"/>
            <a:ext cx="362585" cy="2914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54"/>
              </a:spcBef>
            </a:pPr>
            <a:r>
              <a:rPr sz="1200" spc="5" dirty="0">
                <a:solidFill>
                  <a:srgbClr val="FD5605"/>
                </a:solidFill>
                <a:latin typeface="Times New Roman"/>
                <a:cs typeface="Times New Roman"/>
              </a:rPr>
              <a:t>('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50" spc="-10" dirty="0">
                <a:solidFill>
                  <a:srgbClr val="0C0A0C"/>
                </a:solidFill>
                <a:latin typeface="Arial"/>
                <a:cs typeface="Arial"/>
              </a:rPr>
              <a:t>PURE</a:t>
            </a:r>
            <a:r>
              <a:rPr sz="350" spc="-10" dirty="0">
                <a:solidFill>
                  <a:srgbClr val="828587"/>
                </a:solidFill>
                <a:latin typeface="Arial"/>
                <a:cs typeface="Arial"/>
              </a:rPr>
              <a:t>STORAGE</a:t>
            </a:r>
            <a:endParaRPr sz="350">
              <a:latin typeface="Arial"/>
              <a:cs typeface="Arial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2277006" y="5431791"/>
            <a:ext cx="77025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8145" algn="l"/>
              </a:tabLst>
            </a:pPr>
            <a:r>
              <a:rPr sz="2550" i="1" spc="-44" baseline="1633" dirty="0">
                <a:solidFill>
                  <a:srgbClr val="FD9511"/>
                </a:solidFill>
                <a:latin typeface="Arial"/>
                <a:cs typeface="Arial"/>
              </a:rPr>
              <a:t>8;;	</a:t>
            </a:r>
            <a:r>
              <a:rPr sz="500" spc="30" dirty="0">
                <a:solidFill>
                  <a:srgbClr val="037BCD"/>
                </a:solidFill>
                <a:latin typeface="Times New Roman"/>
                <a:cs typeface="Times New Roman"/>
              </a:rPr>
              <a:t>()</a:t>
            </a:r>
            <a:r>
              <a:rPr sz="500" spc="170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DATERA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2232489" y="6247033"/>
            <a:ext cx="330200" cy="3683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490"/>
              </a:spcBef>
            </a:pPr>
            <a:r>
              <a:rPr sz="1200" spc="160" dirty="0">
                <a:solidFill>
                  <a:srgbClr val="0A5D8C"/>
                </a:solidFill>
                <a:latin typeface="Arial"/>
                <a:cs typeface="Arial"/>
              </a:rPr>
              <a:t>@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550" spc="40" dirty="0">
                <a:solidFill>
                  <a:srgbClr val="0A5D8C"/>
                </a:solidFill>
                <a:latin typeface="Arial"/>
                <a:cs typeface="Arial"/>
              </a:rPr>
              <a:t>Quobyte</a:t>
            </a:r>
            <a:endParaRPr sz="550">
              <a:latin typeface="Arial"/>
              <a:cs typeface="Arial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3117582" y="5573410"/>
            <a:ext cx="4089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5" dirty="0">
                <a:solidFill>
                  <a:srgbClr val="037BCD"/>
                </a:solidFill>
                <a:latin typeface="Arial"/>
                <a:cs typeface="Arial"/>
              </a:rPr>
              <a:t>OOI.L</a:t>
            </a:r>
            <a:r>
              <a:rPr sz="600" spc="5" dirty="0">
                <a:solidFill>
                  <a:srgbClr val="828587"/>
                </a:solidFill>
                <a:latin typeface="Arial"/>
                <a:cs typeface="Arial"/>
              </a:rPr>
              <a:t>EMC</a:t>
            </a:r>
            <a:endParaRPr sz="600">
              <a:latin typeface="Arial"/>
              <a:cs typeface="Arial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2215597" y="5966795"/>
            <a:ext cx="375285" cy="177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>
              <a:lnSpc>
                <a:spcPts val="555"/>
              </a:lnSpc>
              <a:spcBef>
                <a:spcPts val="125"/>
              </a:spcBef>
            </a:pPr>
            <a:r>
              <a:rPr sz="550" spc="60" dirty="0">
                <a:solidFill>
                  <a:srgbClr val="0C0A0C"/>
                </a:solidFill>
                <a:latin typeface="Times New Roman"/>
                <a:cs typeface="Times New Roman"/>
              </a:rPr>
              <a:t>&amp;</a:t>
            </a:r>
            <a:r>
              <a:rPr sz="550" spc="20" dirty="0">
                <a:solidFill>
                  <a:srgbClr val="0C0A0C"/>
                </a:solidFill>
                <a:latin typeface="Times New Roman"/>
                <a:cs typeface="Times New Roman"/>
              </a:rPr>
              <a:t>.</a:t>
            </a:r>
            <a:r>
              <a:rPr sz="55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1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5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550" spc="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550" spc="4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550" spc="-7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0" dirty="0">
                <a:solidFill>
                  <a:srgbClr val="2D2B2D"/>
                </a:solidFill>
                <a:latin typeface="Times New Roman"/>
                <a:cs typeface="Times New Roman"/>
              </a:rPr>
              <a:t>FS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615"/>
              </a:lnSpc>
            </a:pPr>
            <a:r>
              <a:rPr sz="600" b="1" spc="-20" dirty="0">
                <a:solidFill>
                  <a:srgbClr val="0C0A0C"/>
                </a:solidFill>
                <a:latin typeface="Arial"/>
                <a:cs typeface="Arial"/>
              </a:rPr>
              <a:t>"'llf</a:t>
            </a:r>
            <a:endParaRPr sz="600">
              <a:latin typeface="Arial"/>
              <a:cs typeface="Arial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2672693" y="5956305"/>
            <a:ext cx="347345" cy="185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15"/>
              </a:lnSpc>
              <a:spcBef>
                <a:spcPts val="110"/>
              </a:spcBef>
            </a:pPr>
            <a:r>
              <a:rPr sz="650" b="1" dirty="0">
                <a:solidFill>
                  <a:srgbClr val="FB0813"/>
                </a:solidFill>
                <a:latin typeface="Times New Roman"/>
                <a:cs typeface="Times New Roman"/>
              </a:rPr>
              <a:t>O</a:t>
            </a:r>
            <a:r>
              <a:rPr sz="650" b="1" spc="-20" dirty="0">
                <a:solidFill>
                  <a:srgbClr val="FF2103"/>
                </a:solidFill>
                <a:latin typeface="Times New Roman"/>
                <a:cs typeface="Times New Roman"/>
              </a:rPr>
              <a:t>J</a:t>
            </a:r>
            <a:r>
              <a:rPr sz="650" b="1" spc="5" dirty="0">
                <a:solidFill>
                  <a:srgbClr val="FD5605"/>
                </a:solidFill>
                <a:latin typeface="Times New Roman"/>
                <a:cs typeface="Times New Roman"/>
              </a:rPr>
              <a:t>oye</a:t>
            </a:r>
            <a:r>
              <a:rPr sz="650" b="1" spc="-10" dirty="0">
                <a:solidFill>
                  <a:srgbClr val="FD5605"/>
                </a:solidFill>
                <a:latin typeface="Times New Roman"/>
                <a:cs typeface="Times New Roman"/>
              </a:rPr>
              <a:t> </a:t>
            </a:r>
            <a:r>
              <a:rPr sz="650" b="1" dirty="0">
                <a:solidFill>
                  <a:srgbClr val="FD8011"/>
                </a:solidFill>
                <a:latin typeface="Times New Roman"/>
                <a:cs typeface="Times New Roman"/>
              </a:rPr>
              <a:t>nf</a:t>
            </a:r>
            <a:endParaRPr sz="650">
              <a:latin typeface="Times New Roman"/>
              <a:cs typeface="Times New Roman"/>
            </a:endParaRPr>
          </a:p>
          <a:p>
            <a:pPr marL="58419">
              <a:lnSpc>
                <a:spcPts val="535"/>
              </a:lnSpc>
            </a:pPr>
            <a:r>
              <a:rPr sz="500" b="1" spc="25" dirty="0">
                <a:solidFill>
                  <a:srgbClr val="9A9A9E"/>
                </a:solidFill>
                <a:latin typeface="Arial"/>
                <a:cs typeface="Arial"/>
              </a:rPr>
              <a:t>MANTA</a:t>
            </a:r>
            <a:endParaRPr sz="500">
              <a:latin typeface="Arial"/>
              <a:cs typeface="Arial"/>
            </a:endParaRPr>
          </a:p>
        </p:txBody>
      </p:sp>
      <p:sp>
        <p:nvSpPr>
          <p:cNvPr id="297" name="object 297"/>
          <p:cNvSpPr txBox="1"/>
          <p:nvPr/>
        </p:nvSpPr>
        <p:spPr>
          <a:xfrm>
            <a:off x="3225518" y="5909099"/>
            <a:ext cx="13779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85" dirty="0">
                <a:solidFill>
                  <a:srgbClr val="494D4F"/>
                </a:solidFill>
                <a:latin typeface="Times New Roman"/>
                <a:cs typeface="Times New Roman"/>
              </a:rPr>
              <a:t>?...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3250638" y="5909099"/>
            <a:ext cx="11938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70" dirty="0">
                <a:solidFill>
                  <a:srgbClr val="494D4F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3144247" y="6097923"/>
            <a:ext cx="318770" cy="126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 indent="-294005">
              <a:lnSpc>
                <a:spcPts val="994"/>
              </a:lnSpc>
              <a:buClr>
                <a:srgbClr val="62050A"/>
              </a:buClr>
              <a:buSzPts val="5850"/>
              <a:buFont typeface="Arial"/>
              <a:buChar char="•"/>
              <a:tabLst>
                <a:tab pos="306705" algn="l"/>
              </a:tabLst>
            </a:pPr>
            <a:r>
              <a:rPr sz="650" b="1" spc="45" dirty="0">
                <a:solidFill>
                  <a:srgbClr val="494D4F"/>
                </a:solidFill>
                <a:latin typeface="Arial"/>
                <a:cs typeface="Arial"/>
              </a:rPr>
              <a:t>MINIO</a:t>
            </a:r>
            <a:endParaRPr sz="650">
              <a:latin typeface="Arial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3174865" y="6554251"/>
            <a:ext cx="2508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40" dirty="0">
                <a:solidFill>
                  <a:srgbClr val="FD212A"/>
                </a:solidFill>
                <a:latin typeface="Arial"/>
                <a:cs typeface="Arial"/>
              </a:rPr>
              <a:t>R</a:t>
            </a:r>
            <a:r>
              <a:rPr sz="400" spc="-20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FD212A"/>
                </a:solidFill>
                <a:latin typeface="Arial"/>
                <a:cs typeface="Arial"/>
              </a:rPr>
              <a:t>O</a:t>
            </a:r>
            <a:r>
              <a:rPr sz="400" spc="35" dirty="0">
                <a:solidFill>
                  <a:srgbClr val="FB0813"/>
                </a:solidFill>
                <a:latin typeface="Arial"/>
                <a:cs typeface="Arial"/>
              </a:rPr>
              <a:t>S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IN</a:t>
            </a:r>
            <a:endParaRPr sz="400">
              <a:latin typeface="Arial"/>
              <a:cs typeface="Arial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3591133" y="5594391"/>
            <a:ext cx="3740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05366E"/>
                </a:solidFill>
                <a:latin typeface="Arial"/>
                <a:cs typeface="Arial"/>
              </a:rPr>
              <a:t>o/</a:t>
            </a:r>
            <a:r>
              <a:rPr sz="450" spc="45" dirty="0">
                <a:solidFill>
                  <a:srgbClr val="05366E"/>
                </a:solidFill>
                <a:latin typeface="Arial"/>
                <a:cs typeface="Arial"/>
              </a:rPr>
              <a:t> </a:t>
            </a:r>
            <a:r>
              <a:rPr sz="450" spc="20" dirty="0">
                <a:solidFill>
                  <a:srgbClr val="1F4470"/>
                </a:solidFill>
                <a:latin typeface="Arial"/>
                <a:cs typeface="Arial"/>
              </a:rPr>
              <a:t>'Dlamand</a:t>
            </a:r>
            <a:endParaRPr sz="45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3604933" y="5688803"/>
            <a:ext cx="27559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185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3614650" y="6108415"/>
            <a:ext cx="2895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2D2B2D"/>
                </a:solidFill>
                <a:latin typeface="Arial"/>
                <a:cs typeface="Arial"/>
              </a:rPr>
              <a:t>NetApp·</a:t>
            </a:r>
            <a:endParaRPr sz="5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4138090" y="5846158"/>
            <a:ext cx="14351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47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4031154" y="6092678"/>
            <a:ext cx="3168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0" dirty="0">
                <a:solidFill>
                  <a:srgbClr val="FF3426"/>
                </a:solidFill>
                <a:latin typeface="Arial"/>
                <a:cs typeface="Arial"/>
              </a:rPr>
              <a:t>1'i</a:t>
            </a:r>
            <a:r>
              <a:rPr sz="500" spc="-145" dirty="0">
                <a:solidFill>
                  <a:srgbClr val="FF3426"/>
                </a:solidFill>
                <a:latin typeface="Arial"/>
                <a:cs typeface="Arial"/>
              </a:rPr>
              <a:t>J</a:t>
            </a:r>
            <a:r>
              <a:rPr sz="500" spc="-70" dirty="0">
                <a:solidFill>
                  <a:srgbClr val="FB0813"/>
                </a:solidFill>
                <a:latin typeface="Arial"/>
                <a:cs typeface="Arial"/>
              </a:rPr>
              <a:t>p</a:t>
            </a:r>
            <a:r>
              <a:rPr sz="500" spc="-4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F0664D"/>
                </a:solidFill>
                <a:latin typeface="Arial"/>
                <a:cs typeface="Arial"/>
              </a:rPr>
              <a:t>nE</a:t>
            </a:r>
            <a:r>
              <a:rPr sz="500" spc="-95" dirty="0">
                <a:solidFill>
                  <a:srgbClr val="F0664D"/>
                </a:solidFill>
                <a:latin typeface="Arial"/>
                <a:cs typeface="Arial"/>
              </a:rPr>
              <a:t>:</a:t>
            </a:r>
            <a:r>
              <a:rPr sz="500" spc="-165" dirty="0">
                <a:solidFill>
                  <a:srgbClr val="FF3426"/>
                </a:solidFill>
                <a:latin typeface="Arial"/>
                <a:cs typeface="Arial"/>
              </a:rPr>
              <a:t>O</a:t>
            </a:r>
            <a:r>
              <a:rPr sz="500" spc="5" dirty="0">
                <a:solidFill>
                  <a:srgbClr val="F0664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4025431" y="6438858"/>
            <a:ext cx="3917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spr</a:t>
            </a:r>
            <a:r>
              <a:rPr sz="650" spc="-20" dirty="0">
                <a:solidFill>
                  <a:srgbClr val="2FAFC8"/>
                </a:solidFill>
                <a:latin typeface="Arial"/>
                <a:cs typeface="Arial"/>
              </a:rPr>
              <a:t>i</a:t>
            </a: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ng</a:t>
            </a:r>
            <a:r>
              <a:rPr sz="650" spc="-20" dirty="0">
                <a:solidFill>
                  <a:srgbClr val="605E60"/>
                </a:solidFill>
                <a:latin typeface="Arial"/>
                <a:cs typeface="Arial"/>
              </a:rPr>
              <a:t>path</a:t>
            </a:r>
            <a:endParaRPr sz="650">
              <a:latin typeface="Arial"/>
              <a:cs typeface="Arial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4943635" y="5646842"/>
            <a:ext cx="3244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0" dirty="0">
                <a:solidFill>
                  <a:srgbClr val="01A049"/>
                </a:solidFill>
                <a:latin typeface="Arial"/>
                <a:cs typeface="Arial"/>
              </a:rPr>
              <a:t>HEDVIG</a:t>
            </a:r>
            <a:endParaRPr sz="650">
              <a:latin typeface="Arial"/>
              <a:cs typeface="Arial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5079879" y="5998266"/>
            <a:ext cx="21780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i="1" spc="35" dirty="0">
                <a:solidFill>
                  <a:srgbClr val="6DB82B"/>
                </a:solidFill>
                <a:latin typeface="Times New Roman"/>
                <a:cs typeface="Times New Roman"/>
              </a:rPr>
              <a:t>n</a:t>
            </a:r>
            <a:r>
              <a:rPr sz="600" i="1" spc="45" dirty="0">
                <a:solidFill>
                  <a:srgbClr val="1CC1E9"/>
                </a:solidFill>
                <a:latin typeface="Times New Roman"/>
                <a:cs typeface="Times New Roman"/>
              </a:rPr>
              <a:t>SDS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4990155" y="6517535"/>
            <a:ext cx="23495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0C0A0C"/>
                </a:solidFill>
                <a:latin typeface="Arial"/>
                <a:cs typeface="Arial"/>
              </a:rPr>
              <a:t>SWIFT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5543394" y="5631106"/>
            <a:ext cx="191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80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fi</a:t>
            </a:r>
            <a:r>
              <a:rPr sz="500" spc="-8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F4252"/>
                </a:solidFill>
                <a:latin typeface="Arial"/>
                <a:cs typeface="Arial"/>
              </a:rPr>
              <a:t>nit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>
            <a:off x="5372991" y="5998266"/>
            <a:ext cx="3733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" dirty="0">
                <a:solidFill>
                  <a:srgbClr val="ED5215"/>
                </a:solidFill>
                <a:latin typeface="Times New Roman"/>
                <a:cs typeface="Times New Roman"/>
              </a:rPr>
              <a:t>l     </a:t>
            </a:r>
            <a:r>
              <a:rPr sz="500" spc="-20" dirty="0">
                <a:solidFill>
                  <a:srgbClr val="ED5215"/>
                </a:solidFill>
                <a:latin typeface="Times New Roman"/>
                <a:cs typeface="Times New Roman"/>
              </a:rPr>
              <a:t> </a:t>
            </a:r>
            <a:r>
              <a:rPr sz="500" spc="5" dirty="0">
                <a:solidFill>
                  <a:srgbClr val="9A9A9E"/>
                </a:solidFill>
                <a:latin typeface="Times New Roman"/>
                <a:cs typeface="Times New Roman"/>
              </a:rPr>
              <a:t>r</a:t>
            </a:r>
            <a:r>
              <a:rPr sz="500" spc="-40" dirty="0">
                <a:solidFill>
                  <a:srgbClr val="9A9A9E"/>
                </a:solidFill>
                <a:latin typeface="Times New Roman"/>
                <a:cs typeface="Times New Roman"/>
              </a:rPr>
              <a:t>,</a:t>
            </a:r>
            <a:r>
              <a:rPr sz="500" spc="-65" dirty="0">
                <a:solidFill>
                  <a:srgbClr val="9A9A9E"/>
                </a:solidFill>
                <a:latin typeface="Times New Roman"/>
                <a:cs typeface="Times New Roman"/>
              </a:rPr>
              <a:t>,:-;1</a:t>
            </a:r>
            <a:r>
              <a:rPr sz="500" spc="-80" dirty="0">
                <a:solidFill>
                  <a:srgbClr val="9A9A9E"/>
                </a:solidFill>
                <a:latin typeface="Times New Roman"/>
                <a:cs typeface="Times New Roman"/>
              </a:rPr>
              <a:t>·</a:t>
            </a:r>
            <a:r>
              <a:rPr sz="500" spc="-35" dirty="0">
                <a:solidFill>
                  <a:srgbClr val="9A9A9E"/>
                </a:solidFill>
                <a:latin typeface="Times New Roman"/>
                <a:cs typeface="Times New Roman"/>
              </a:rPr>
              <a:t>wo</a:t>
            </a:r>
            <a:r>
              <a:rPr sz="500" spc="-70" dirty="0">
                <a:solidFill>
                  <a:srgbClr val="9A9A9E"/>
                </a:solidFill>
                <a:latin typeface="Times New Roman"/>
                <a:cs typeface="Times New Roman"/>
              </a:rPr>
              <a:t>1</a:t>
            </a:r>
            <a:r>
              <a:rPr sz="500" spc="5" dirty="0">
                <a:solidFill>
                  <a:srgbClr val="A3857C"/>
                </a:solidFill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6123972" y="5536694"/>
            <a:ext cx="41020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555" dirty="0">
                <a:solidFill>
                  <a:srgbClr val="0C0A0C"/>
                </a:solidFill>
                <a:latin typeface="Arial"/>
                <a:cs typeface="Arial"/>
              </a:rPr>
              <a:t>ffl</a:t>
            </a:r>
            <a:endParaRPr sz="500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6127366" y="6187092"/>
            <a:ext cx="35623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65" dirty="0">
                <a:solidFill>
                  <a:srgbClr val="605E60"/>
                </a:solidFill>
                <a:latin typeface="Arial"/>
                <a:cs typeface="Arial"/>
              </a:rPr>
              <a:t>a,n </a:t>
            </a:r>
            <a:r>
              <a:rPr sz="500" b="1" spc="6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60" dirty="0">
                <a:solidFill>
                  <a:srgbClr val="605E60"/>
                </a:solidFill>
                <a:latin typeface="Arial"/>
                <a:cs typeface="Arial"/>
              </a:rPr>
              <a:t>tain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15" dirty="0">
                <a:solidFill>
                  <a:srgbClr val="605E60"/>
                </a:solidFill>
                <a:latin typeface="Arial"/>
                <a:cs typeface="Arial"/>
              </a:rPr>
              <a:t>&amp;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r</a:t>
            </a:r>
            <a:r>
              <a:rPr sz="500" b="1" spc="-10" dirty="0">
                <a:solidFill>
                  <a:srgbClr val="0C0A0C"/>
                </a:solidFill>
                <a:latin typeface="Arial"/>
                <a:cs typeface="Arial"/>
              </a:rPr>
              <a:t>l!I</a:t>
            </a:r>
            <a:endParaRPr sz="500">
              <a:latin typeface="Arial"/>
              <a:cs typeface="Arial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5986415" y="6359071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 txBox="1"/>
          <p:nvPr/>
        </p:nvSpPr>
        <p:spPr>
          <a:xfrm>
            <a:off x="5973713" y="6349691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6977313" y="5520958"/>
            <a:ext cx="29527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14" dirty="0">
                <a:solidFill>
                  <a:srgbClr val="529CC6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6980071" y="5972041"/>
            <a:ext cx="28257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40" dirty="0">
                <a:solidFill>
                  <a:srgbClr val="0C0A0C"/>
                </a:solidFill>
                <a:latin typeface="Arial"/>
                <a:cs typeface="Arial"/>
              </a:rPr>
              <a:t>rkt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6803995" y="6359071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7575446" y="5741255"/>
            <a:ext cx="435609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45" dirty="0">
                <a:solidFill>
                  <a:srgbClr val="4B6EBF"/>
                </a:solidFill>
                <a:latin typeface="Times New Roman"/>
                <a:cs typeface="Times New Roman"/>
              </a:rPr>
              <a:t>@</a:t>
            </a:r>
            <a:r>
              <a:rPr sz="1000" spc="125" dirty="0">
                <a:solidFill>
                  <a:srgbClr val="4B6EBF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cri</a:t>
            </a:r>
            <a:r>
              <a:rPr sz="1000" spc="-2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7578056" y="6223808"/>
            <a:ext cx="44894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00" dirty="0">
                <a:solidFill>
                  <a:srgbClr val="FD9511"/>
                </a:solidFill>
                <a:latin typeface="Times New Roman"/>
                <a:cs typeface="Times New Roman"/>
              </a:rPr>
              <a:t>ijPouch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8097356" y="6166111"/>
            <a:ext cx="37528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i="1" spc="-30" dirty="0">
                <a:solidFill>
                  <a:srgbClr val="037BCD"/>
                </a:solidFill>
                <a:latin typeface="Times New Roman"/>
                <a:cs typeface="Times New Roman"/>
              </a:rPr>
              <a:t>ru</a:t>
            </a:r>
            <a:r>
              <a:rPr sz="1300" b="1" i="1" spc="-70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r>
              <a:rPr sz="1300" b="1" i="1" spc="40" dirty="0">
                <a:solidFill>
                  <a:srgbClr val="286EA1"/>
                </a:solidFill>
                <a:latin typeface="Times New Roman"/>
                <a:cs typeface="Times New Roman"/>
              </a:rPr>
              <a:t>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8690012" y="5888118"/>
            <a:ext cx="2654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45" dirty="0">
                <a:solidFill>
                  <a:srgbClr val="FB5031"/>
                </a:solidFill>
                <a:latin typeface="Arial"/>
                <a:cs typeface="Arial"/>
              </a:rPr>
              <a:t>kata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8647609" y="6407388"/>
            <a:ext cx="32956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Si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ng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la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ity</a:t>
            </a:r>
            <a:endParaRPr sz="500">
              <a:latin typeface="Arial"/>
              <a:cs typeface="Arial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9252030" y="5909099"/>
            <a:ext cx="1670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25" dirty="0">
                <a:solidFill>
                  <a:srgbClr val="0C0A0C"/>
                </a:solidFill>
                <a:latin typeface="Arial"/>
                <a:cs typeface="Arial"/>
              </a:rPr>
              <a:t>lxd</a:t>
            </a:r>
            <a:endParaRPr sz="700">
              <a:latin typeface="Arial"/>
              <a:cs typeface="Arial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9202891" y="6024492"/>
            <a:ext cx="2711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85" dirty="0">
                <a:solidFill>
                  <a:srgbClr val="07B5E8"/>
                </a:solidFill>
                <a:latin typeface="Times New Roman"/>
                <a:cs typeface="Times New Roman"/>
              </a:rPr>
              <a:t>II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9148103" y="6370671"/>
            <a:ext cx="3683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2F4252"/>
                </a:solidFill>
                <a:latin typeface="Times New Roman"/>
                <a:cs typeface="Times New Roman"/>
              </a:rPr>
              <a:t>S</a:t>
            </a:r>
            <a:r>
              <a:rPr sz="700" spc="10" dirty="0">
                <a:solidFill>
                  <a:srgbClr val="0A2F4B"/>
                </a:solidFill>
                <a:latin typeface="Times New Roman"/>
                <a:cs typeface="Times New Roman"/>
              </a:rPr>
              <a:t>m</a:t>
            </a:r>
            <a:r>
              <a:rPr sz="700" spc="15" dirty="0">
                <a:solidFill>
                  <a:srgbClr val="2F4252"/>
                </a:solidFill>
                <a:latin typeface="Times New Roman"/>
                <a:cs typeface="Times New Roman"/>
              </a:rPr>
              <a:t>artOS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9674992" y="5589145"/>
            <a:ext cx="34798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45" dirty="0">
                <a:solidFill>
                  <a:srgbClr val="383169"/>
                </a:solidFill>
                <a:latin typeface="Arial"/>
                <a:cs typeface="Arial"/>
              </a:rPr>
              <a:t>lg]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10264298" y="6045473"/>
            <a:ext cx="73406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10"/>
              </a:spcBef>
            </a:pPr>
            <a:r>
              <a:rPr sz="1350" spc="65" dirty="0">
                <a:solidFill>
                  <a:srgbClr val="0A4656"/>
                </a:solidFill>
                <a:latin typeface="Arial"/>
                <a:cs typeface="Arial"/>
              </a:rPr>
              <a:t>CN</a:t>
            </a:r>
            <a:r>
              <a:rPr sz="1350" spc="22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1350" spc="25" dirty="0">
                <a:solidFill>
                  <a:srgbClr val="0A4656"/>
                </a:solidFill>
                <a:latin typeface="Arial"/>
                <a:cs typeface="Arial"/>
              </a:rPr>
              <a:t>I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0299412" y="634858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 txBox="1"/>
          <p:nvPr/>
        </p:nvSpPr>
        <p:spPr>
          <a:xfrm>
            <a:off x="10286709" y="633920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11995639" y="5717238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>
                <a:moveTo>
                  <a:pt x="0" y="0"/>
                </a:moveTo>
                <a:lnTo>
                  <a:pt x="238335" y="0"/>
                </a:lnTo>
              </a:path>
            </a:pathLst>
          </a:custGeom>
          <a:ln w="10490">
            <a:solidFill>
              <a:srgbClr val="0A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 txBox="1"/>
          <p:nvPr/>
        </p:nvSpPr>
        <p:spPr>
          <a:xfrm>
            <a:off x="11101903" y="5384585"/>
            <a:ext cx="11791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93444" algn="l"/>
                <a:tab pos="1121410" algn="l"/>
              </a:tabLst>
            </a:pPr>
            <a:r>
              <a:rPr sz="650" spc="5" dirty="0">
                <a:solidFill>
                  <a:srgbClr val="037BA1"/>
                </a:solidFill>
                <a:latin typeface="Arial"/>
                <a:cs typeface="Arial"/>
              </a:rPr>
              <a:t>t,</a:t>
            </a:r>
            <a:r>
              <a:rPr sz="650" spc="60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p</a:t>
            </a:r>
            <a:r>
              <a:rPr sz="650" spc="20" dirty="0">
                <a:solidFill>
                  <a:srgbClr val="05A5B5"/>
                </a:solidFill>
                <a:latin typeface="Arial"/>
                <a:cs typeface="Arial"/>
              </a:rPr>
              <a:t>o</a:t>
            </a:r>
            <a:r>
              <a:rPr sz="650" spc="-8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reto</a:t>
            </a:r>
            <a:r>
              <a:rPr sz="650" dirty="0">
                <a:solidFill>
                  <a:srgbClr val="05A5B5"/>
                </a:solidFill>
                <a:latin typeface="Arial"/>
                <a:cs typeface="Arial"/>
              </a:rPr>
              <a:t>   </a:t>
            </a:r>
            <a:r>
              <a:rPr sz="650" spc="-3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FB3803"/>
                </a:solidFill>
                <a:latin typeface="Arial"/>
                <a:cs typeface="Arial"/>
              </a:rPr>
              <a:t>,</a:t>
            </a:r>
            <a:r>
              <a:rPr sz="650" spc="-35" dirty="0">
                <a:solidFill>
                  <a:srgbClr val="FB3803"/>
                </a:solidFill>
                <a:latin typeface="Arial"/>
                <a:cs typeface="Arial"/>
              </a:rPr>
              <a:t>.</a:t>
            </a:r>
            <a:r>
              <a:rPr sz="650" spc="6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spc="-235" dirty="0">
                <a:solidFill>
                  <a:srgbClr val="F0664D"/>
                </a:solidFill>
                <a:latin typeface="Times New Roman"/>
                <a:cs typeface="Times New Roman"/>
              </a:rPr>
              <a:t>a</a:t>
            </a:r>
            <a:r>
              <a:rPr sz="650" spc="-5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 </a:t>
            </a:r>
            <a:r>
              <a:rPr sz="650" spc="7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90" dirty="0">
                <a:solidFill>
                  <a:srgbClr val="FB5031"/>
                </a:solidFill>
                <a:latin typeface="Times New Roman"/>
                <a:cs typeface="Times New Roman"/>
              </a:rPr>
              <a:t>a</a:t>
            </a:r>
            <a:r>
              <a:rPr sz="650" spc="2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55" dirty="0">
                <a:solidFill>
                  <a:srgbClr val="FB5031"/>
                </a:solidFill>
                <a:latin typeface="Times New Roman"/>
                <a:cs typeface="Times New Roman"/>
              </a:rPr>
              <a:t>m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00" dirty="0">
                <a:solidFill>
                  <a:srgbClr val="FB5031"/>
                </a:solidFill>
                <a:latin typeface="Times New Roman"/>
                <a:cs typeface="Times New Roman"/>
              </a:rPr>
              <a:t>x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	</a:t>
            </a:r>
            <a:r>
              <a:rPr sz="2500" spc="-540" dirty="0">
                <a:solidFill>
                  <a:srgbClr val="0A97D6"/>
                </a:solidFill>
                <a:latin typeface="Arial"/>
                <a:cs typeface="Arial"/>
              </a:rPr>
              <a:t>[</a:t>
            </a:r>
            <a:r>
              <a:rPr sz="2500" spc="-465" dirty="0">
                <a:solidFill>
                  <a:srgbClr val="286EA1"/>
                </a:solidFill>
                <a:latin typeface="Arial"/>
                <a:cs typeface="Arial"/>
              </a:rPr>
              <a:t>!</a:t>
            </a:r>
            <a:r>
              <a:rPr sz="2500" spc="-459" dirty="0">
                <a:solidFill>
                  <a:srgbClr val="286EA1"/>
                </a:solidFill>
                <a:latin typeface="Arial"/>
                <a:cs typeface="Arial"/>
              </a:rPr>
              <a:t>:</a:t>
            </a:r>
            <a:r>
              <a:rPr sz="2500" dirty="0">
                <a:solidFill>
                  <a:srgbClr val="286EA1"/>
                </a:solidFill>
                <a:latin typeface="Arial"/>
                <a:cs typeface="Arial"/>
              </a:rPr>
              <a:t>	</a:t>
            </a:r>
            <a:r>
              <a:rPr sz="2500" spc="-345" dirty="0">
                <a:solidFill>
                  <a:srgbClr val="0A97D6"/>
                </a:solidFill>
                <a:latin typeface="Arial"/>
                <a:cs typeface="Arial"/>
              </a:rPr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11539870" y="6124150"/>
            <a:ext cx="3314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5" dirty="0">
                <a:solidFill>
                  <a:srgbClr val="605E60"/>
                </a:solidFill>
                <a:latin typeface="Arial"/>
                <a:cs typeface="Arial"/>
              </a:rPr>
              <a:t>GuardiCore</a:t>
            </a:r>
            <a:endParaRPr sz="500">
              <a:latin typeface="Arial"/>
              <a:cs typeface="Arial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11103306" y="6402141"/>
            <a:ext cx="36385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45" dirty="0">
                <a:solidFill>
                  <a:srgbClr val="6E447B"/>
                </a:solidFill>
                <a:latin typeface="Times New Roman"/>
                <a:cs typeface="Times New Roman"/>
              </a:rPr>
              <a:t>@</a:t>
            </a:r>
            <a:r>
              <a:rPr sz="850" spc="-85" dirty="0">
                <a:solidFill>
                  <a:srgbClr val="6E447B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82489E"/>
                </a:solidFill>
                <a:latin typeface="Arial"/>
                <a:cs typeface="Arial"/>
              </a:rPr>
              <a:t>P</a:t>
            </a:r>
            <a:r>
              <a:rPr sz="350" spc="30" dirty="0">
                <a:solidFill>
                  <a:srgbClr val="82489E"/>
                </a:solidFill>
                <a:latin typeface="Arial"/>
                <a:cs typeface="Arial"/>
              </a:rPr>
              <a:t>W</a:t>
            </a:r>
            <a:r>
              <a:rPr sz="350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50" dirty="0">
                <a:solidFill>
                  <a:srgbClr val="82489E"/>
                </a:solidFill>
                <a:latin typeface="Arial"/>
                <a:cs typeface="Arial"/>
              </a:rPr>
              <a:t>M</a:t>
            </a:r>
            <a:r>
              <a:rPr sz="350" spc="10" dirty="0">
                <a:solidFill>
                  <a:srgbClr val="494D4F"/>
                </a:solidFill>
                <a:latin typeface="Arial"/>
                <a:cs typeface="Arial"/>
              </a:rPr>
              <a:t>gr&lt;</a:t>
            </a:r>
            <a:endParaRPr sz="350">
              <a:latin typeface="Arial"/>
              <a:cs typeface="Arial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11532152" y="6265768"/>
            <a:ext cx="75565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1175" algn="l"/>
              </a:tabLst>
            </a:pPr>
            <a:r>
              <a:rPr sz="1200" spc="-40" dirty="0">
                <a:solidFill>
                  <a:srgbClr val="2D2B2D"/>
                </a:solidFill>
                <a:latin typeface="Times New Roman"/>
                <a:cs typeface="Times New Roman"/>
              </a:rPr>
              <a:t>'-'</a:t>
            </a:r>
            <a:r>
              <a:rPr sz="1200" spc="-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1200" spc="-254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1200" spc="-185" dirty="0">
                <a:solidFill>
                  <a:srgbClr val="2D2B2D"/>
                </a:solidFill>
                <a:latin typeface="Times New Roman"/>
                <a:cs typeface="Times New Roman"/>
              </a:rPr>
              <a:t>f</a:t>
            </a:r>
            <a:r>
              <a:rPr sz="1200" spc="-565" dirty="0">
                <a:solidFill>
                  <a:srgbClr val="2D2B2D"/>
                </a:solidFill>
                <a:latin typeface="Times New Roman"/>
                <a:cs typeface="Times New Roman"/>
              </a:rPr>
              <a:t>W</a:t>
            </a:r>
            <a:r>
              <a:rPr sz="1200" spc="-44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1200" spc="-470" dirty="0">
                <a:solidFill>
                  <a:srgbClr val="0C0A0C"/>
                </a:solidFill>
                <a:latin typeface="Times New Roman"/>
                <a:cs typeface="Times New Roman"/>
              </a:rPr>
              <a:t>Q</a:t>
            </a:r>
            <a:r>
              <a:rPr sz="1200" dirty="0">
                <a:solidFill>
                  <a:srgbClr val="0C0A0C"/>
                </a:solidFill>
                <a:latin typeface="Times New Roman"/>
                <a:cs typeface="Times New Roman"/>
              </a:rPr>
              <a:t>	</a:t>
            </a:r>
            <a:r>
              <a:rPr sz="1950" b="1" spc="-70" dirty="0">
                <a:solidFill>
                  <a:srgbClr val="A3575B"/>
                </a:solidFill>
                <a:latin typeface="Arial"/>
                <a:cs typeface="Arial"/>
              </a:rPr>
              <a:t>A.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11966830" y="6533270"/>
            <a:ext cx="3619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4D6072"/>
                </a:solidFill>
                <a:latin typeface="Times New Roman"/>
                <a:cs typeface="Times New Roman"/>
              </a:rPr>
              <a:t>ROMI\NI\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12383299" y="5951061"/>
            <a:ext cx="2578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0" dirty="0">
                <a:solidFill>
                  <a:srgbClr val="6B7074"/>
                </a:solidFill>
                <a:latin typeface="Times New Roman"/>
                <a:cs typeface="Times New Roman"/>
              </a:rPr>
              <a:t>,mw,are-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11079069" y="5872383"/>
            <a:ext cx="1727835" cy="30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28955" algn="l"/>
                <a:tab pos="878205" algn="l"/>
              </a:tabLst>
            </a:pPr>
            <a:r>
              <a:rPr sz="1000" b="1" spc="-170" dirty="0">
                <a:solidFill>
                  <a:srgbClr val="3FB3E6"/>
                </a:solidFill>
                <a:latin typeface="Times New Roman"/>
                <a:cs typeface="Times New Roman"/>
              </a:rPr>
              <a:t>f</a:t>
            </a:r>
            <a:r>
              <a:rPr sz="1000" b="1" spc="229" dirty="0">
                <a:solidFill>
                  <a:srgbClr val="3FB3E6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2D2B2D"/>
                </a:solidFill>
                <a:latin typeface="Arial"/>
                <a:cs typeface="Arial"/>
              </a:rPr>
              <a:t>flannel	</a:t>
            </a:r>
            <a:r>
              <a:rPr sz="1850" i="1" spc="125" dirty="0">
                <a:solidFill>
                  <a:srgbClr val="BD3D38"/>
                </a:solidFill>
                <a:latin typeface="Arial"/>
                <a:cs typeface="Arial"/>
              </a:rPr>
              <a:t>C	</a:t>
            </a:r>
            <a:r>
              <a:rPr sz="1000" spc="-120" dirty="0">
                <a:solidFill>
                  <a:srgbClr val="BCD61F"/>
                </a:solidFill>
                <a:latin typeface="Times New Roman"/>
                <a:cs typeface="Times New Roman"/>
              </a:rPr>
              <a:t>•</a:t>
            </a:r>
            <a:r>
              <a:rPr sz="1000" spc="-120" dirty="0">
                <a:solidFill>
                  <a:srgbClr val="2FAFC8"/>
                </a:solidFill>
                <a:latin typeface="Times New Roman"/>
                <a:cs typeface="Times New Roman"/>
              </a:rPr>
              <a:t>ii!</a:t>
            </a:r>
            <a:r>
              <a:rPr sz="1000" spc="-120" dirty="0">
                <a:solidFill>
                  <a:srgbClr val="AAC1BF"/>
                </a:solidFill>
                <a:latin typeface="Times New Roman"/>
                <a:cs typeface="Times New Roman"/>
              </a:rPr>
              <a:t>•</a:t>
            </a:r>
            <a:r>
              <a:rPr sz="500" spc="-120" dirty="0">
                <a:solidFill>
                  <a:srgbClr val="BCD61F"/>
                </a:solidFill>
                <a:latin typeface="Arial"/>
                <a:cs typeface="Arial"/>
              </a:rPr>
              <a:t>m</a:t>
            </a:r>
            <a:r>
              <a:rPr sz="500" spc="-40" dirty="0">
                <a:solidFill>
                  <a:srgbClr val="BCD61F"/>
                </a:solidFill>
                <a:latin typeface="Arial"/>
                <a:cs typeface="Arial"/>
              </a:rPr>
              <a:t> </a:t>
            </a:r>
            <a:r>
              <a:rPr sz="500" spc="5" dirty="0">
                <a:solidFill>
                  <a:srgbClr val="BCD61F"/>
                </a:solidFill>
                <a:latin typeface="Arial"/>
                <a:cs typeface="Arial"/>
              </a:rPr>
              <a:t>idon</a:t>
            </a:r>
            <a:r>
              <a:rPr sz="500" spc="5" dirty="0">
                <a:solidFill>
                  <a:srgbClr val="A8AAAE"/>
                </a:solidFill>
                <a:latin typeface="Arial"/>
                <a:cs typeface="Arial"/>
              </a:rPr>
              <a:t>et   </a:t>
            </a:r>
            <a:r>
              <a:rPr sz="500" spc="11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325" b="1" spc="-60" baseline="-12544" dirty="0">
                <a:solidFill>
                  <a:srgbClr val="286EA1"/>
                </a:solidFill>
                <a:latin typeface="Courier New"/>
                <a:cs typeface="Courier New"/>
              </a:rPr>
              <a:t>NS</a:t>
            </a:r>
            <a:r>
              <a:rPr sz="2325" b="1" spc="-60" baseline="-12544" dirty="0">
                <a:solidFill>
                  <a:srgbClr val="2A8C5E"/>
                </a:solidFill>
                <a:latin typeface="Courier New"/>
                <a:cs typeface="Courier New"/>
              </a:rPr>
              <a:t>X</a:t>
            </a:r>
            <a:endParaRPr sz="2325" baseline="-12544">
              <a:latin typeface="Courier New"/>
              <a:cs typeface="Courier New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12396179" y="6491309"/>
            <a:ext cx="3594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b="1" spc="15" dirty="0">
                <a:solidFill>
                  <a:srgbClr val="494D4F"/>
                </a:solidFill>
                <a:latin typeface="Arial"/>
                <a:cs typeface="Arial"/>
              </a:rPr>
              <a:t>snop</a:t>
            </a:r>
            <a:r>
              <a:rPr sz="500" b="1" spc="15" dirty="0">
                <a:solidFill>
                  <a:srgbClr val="0A97D6"/>
                </a:solidFill>
                <a:latin typeface="Arial"/>
                <a:cs typeface="Arial"/>
              </a:rPr>
              <a:t>route</a:t>
            </a:r>
            <a:endParaRPr sz="500">
              <a:latin typeface="Arial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12881891" y="5494733"/>
            <a:ext cx="231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45" dirty="0">
                <a:solidFill>
                  <a:srgbClr val="772B31"/>
                </a:solidFill>
                <a:latin typeface="Arial"/>
                <a:cs typeface="Arial"/>
              </a:rPr>
              <a:t>s;</a:t>
            </a:r>
            <a:r>
              <a:rPr sz="1100" b="1" spc="-280" dirty="0">
                <a:solidFill>
                  <a:srgbClr val="772B31"/>
                </a:solidFill>
                <a:latin typeface="Arial"/>
                <a:cs typeface="Arial"/>
              </a:rPr>
              <a:t>i</a:t>
            </a:r>
            <a:r>
              <a:rPr sz="1100" b="1" spc="2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12878164" y="5541940"/>
            <a:ext cx="229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85" dirty="0">
                <a:solidFill>
                  <a:srgbClr val="6E447B"/>
                </a:solidFill>
                <a:latin typeface="Times New Roman"/>
                <a:cs typeface="Times New Roman"/>
              </a:rPr>
              <a:t>ca­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12849505" y="5704539"/>
            <a:ext cx="2863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cil</a:t>
            </a:r>
            <a:r>
              <a:rPr sz="800" spc="-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um</a:t>
            </a:r>
            <a:endParaRPr sz="80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12837600" y="6465084"/>
            <a:ext cx="3282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20" dirty="0">
                <a:solidFill>
                  <a:srgbClr val="2F4252"/>
                </a:solidFill>
                <a:latin typeface="Arial"/>
                <a:cs typeface="Arial"/>
              </a:rPr>
              <a:t>weave</a:t>
            </a:r>
            <a:endParaRPr sz="7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12926780" y="6538516"/>
            <a:ext cx="1460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solidFill>
                  <a:srgbClr val="5D729C"/>
                </a:solidFill>
                <a:latin typeface="Arial"/>
                <a:cs typeface="Arial"/>
              </a:rPr>
              <a:t>net</a:t>
            </a:r>
            <a:endParaRPr sz="6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13366253" y="5284927"/>
            <a:ext cx="10033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-385" dirty="0">
                <a:solidFill>
                  <a:srgbClr val="2F89E6"/>
                </a:solidFill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346" name="object 346"/>
          <p:cNvSpPr txBox="1"/>
          <p:nvPr/>
        </p:nvSpPr>
        <p:spPr>
          <a:xfrm>
            <a:off x="12347178" y="5358360"/>
            <a:ext cx="117221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06475" algn="l"/>
              </a:tabLst>
            </a:pP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ca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n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l	</a:t>
            </a:r>
            <a:r>
              <a:rPr sz="3975" spc="-577" baseline="1048" dirty="0">
                <a:solidFill>
                  <a:srgbClr val="2F89E6"/>
                </a:solidFill>
                <a:latin typeface="Arial"/>
                <a:cs typeface="Arial"/>
              </a:rPr>
              <a:t>--</a:t>
            </a:r>
            <a:endParaRPr sz="3975" baseline="1048">
              <a:latin typeface="Arial"/>
              <a:cs typeface="Arial"/>
            </a:endParaRPr>
          </a:p>
        </p:txBody>
      </p:sp>
      <p:sp>
        <p:nvSpPr>
          <p:cNvPr id="347" name="object 347"/>
          <p:cNvSpPr txBox="1"/>
          <p:nvPr/>
        </p:nvSpPr>
        <p:spPr>
          <a:xfrm>
            <a:off x="13302496" y="5615371"/>
            <a:ext cx="2019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057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2250" spc="-1335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-6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400" spc="-4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2250" spc="-1282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v</a:t>
            </a:r>
            <a:endParaRPr sz="400">
              <a:latin typeface="Arial"/>
              <a:cs typeface="Arial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3234551" y="5914344"/>
            <a:ext cx="34861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65" dirty="0">
                <a:solidFill>
                  <a:srgbClr val="2D2B2D"/>
                </a:solidFill>
                <a:latin typeface="Times New Roman"/>
                <a:cs typeface="Times New Roman"/>
              </a:rPr>
              <a:t>0vS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13260477" y="6113660"/>
            <a:ext cx="3213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10" dirty="0">
                <a:solidFill>
                  <a:srgbClr val="494D4F"/>
                </a:solidFill>
                <a:latin typeface="Times New Roman"/>
                <a:cs typeface="Times New Roman"/>
              </a:rPr>
              <a:t>OpenvSwi</a:t>
            </a:r>
            <a:r>
              <a:rPr sz="450" spc="-10" dirty="0">
                <a:solidFill>
                  <a:srgbClr val="2D2B2D"/>
                </a:solidFill>
                <a:latin typeface="Times New Roman"/>
                <a:cs typeface="Times New Roman"/>
              </a:rPr>
              <a:t>lth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350" name="object 350"/>
          <p:cNvSpPr txBox="1"/>
          <p:nvPr/>
        </p:nvSpPr>
        <p:spPr>
          <a:xfrm>
            <a:off x="13663417" y="5641597"/>
            <a:ext cx="3721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CUMULUs,,,'</a:t>
            </a:r>
            <a:endParaRPr sz="400">
              <a:latin typeface="Arial"/>
              <a:cs typeface="Arial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3231443" y="7032997"/>
            <a:ext cx="916305" cy="207645"/>
          </a:xfrm>
          <a:prstGeom prst="rect">
            <a:avLst/>
          </a:prstGeom>
          <a:solidFill>
            <a:srgbClr val="899CB6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1050" spc="-45" dirty="0">
                <a:solidFill>
                  <a:srgbClr val="F4F6FB"/>
                </a:solidFill>
                <a:latin typeface="Arial"/>
                <a:cs typeface="Arial"/>
              </a:rPr>
              <a:t>I</a:t>
            </a:r>
            <a:r>
              <a:rPr sz="1200" spc="-45" dirty="0">
                <a:solidFill>
                  <a:srgbClr val="F4F6FB"/>
                </a:solidFill>
                <a:latin typeface="Arial"/>
                <a:cs typeface="Arial"/>
              </a:rPr>
              <a:t>nfr.astr.ucture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14638078" y="3040009"/>
            <a:ext cx="29083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O</a:t>
            </a:r>
            <a:r>
              <a:rPr sz="45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RACL  </a:t>
            </a:r>
            <a:r>
              <a:rPr sz="450" spc="-25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endParaRPr sz="450">
              <a:latin typeface="Arial"/>
              <a:cs typeface="Arial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1009379" y="7713426"/>
            <a:ext cx="3600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5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500" spc="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500" spc="-7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500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D2B2D"/>
                </a:solidFill>
                <a:latin typeface="Arial"/>
                <a:cs typeface="Arial"/>
              </a:rPr>
              <a:t>LE</a:t>
            </a:r>
            <a:endParaRPr sz="500">
              <a:latin typeface="Arial"/>
              <a:cs typeface="Arial"/>
            </a:endParaRPr>
          </a:p>
        </p:txBody>
      </p:sp>
      <p:sp>
        <p:nvSpPr>
          <p:cNvPr id="354" name="object 354"/>
          <p:cNvSpPr txBox="1"/>
          <p:nvPr/>
        </p:nvSpPr>
        <p:spPr>
          <a:xfrm>
            <a:off x="992556" y="8059606"/>
            <a:ext cx="39751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0C0A0C"/>
                </a:solidFill>
                <a:latin typeface="Arial"/>
                <a:cs typeface="Arial"/>
              </a:rPr>
              <a:t>unuHl:m</a:t>
            </a:r>
            <a:endParaRPr sz="700">
              <a:latin typeface="Arial"/>
              <a:cs typeface="Arial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1472224" y="8059606"/>
            <a:ext cx="41719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FFAC03"/>
                </a:solidFill>
                <a:latin typeface="Arial"/>
                <a:cs typeface="Arial"/>
              </a:rPr>
              <a:t>:),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puppet</a:t>
            </a:r>
            <a:endParaRPr sz="700">
              <a:latin typeface="Arial"/>
              <a:cs typeface="Arial"/>
            </a:endParaRPr>
          </a:p>
        </p:txBody>
      </p:sp>
      <p:sp>
        <p:nvSpPr>
          <p:cNvPr id="356" name="object 356"/>
          <p:cNvSpPr txBox="1"/>
          <p:nvPr/>
        </p:nvSpPr>
        <p:spPr>
          <a:xfrm>
            <a:off x="1971929" y="7970438"/>
            <a:ext cx="406400" cy="2952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8580" marR="5080" indent="-56515">
              <a:lnSpc>
                <a:spcPts val="1030"/>
              </a:lnSpc>
              <a:spcBef>
                <a:spcPts val="185"/>
              </a:spcBef>
            </a:pPr>
            <a:r>
              <a:rPr sz="900" b="1" spc="60" dirty="0">
                <a:solidFill>
                  <a:srgbClr val="FB0813"/>
                </a:solidFill>
                <a:latin typeface="Arial"/>
                <a:cs typeface="Arial"/>
              </a:rPr>
              <a:t>?</a:t>
            </a:r>
            <a:r>
              <a:rPr sz="900" b="1" spc="6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900" b="1" spc="5" dirty="0">
                <a:solidFill>
                  <a:srgbClr val="0C0A0C"/>
                </a:solidFill>
                <a:latin typeface="Arial"/>
                <a:cs typeface="Arial"/>
              </a:rPr>
              <a:t>RUN </a:t>
            </a:r>
            <a:r>
              <a:rPr sz="900" b="1" spc="-2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900" b="1" spc="-75" dirty="0">
                <a:solidFill>
                  <a:srgbClr val="0C0A0C"/>
                </a:solidFill>
                <a:latin typeface="Arial"/>
                <a:cs typeface="Arial"/>
              </a:rPr>
              <a:t>DECK</a:t>
            </a:r>
            <a:endParaRPr sz="900">
              <a:latin typeface="Arial"/>
              <a:cs typeface="Arial"/>
            </a:endParaRPr>
          </a:p>
        </p:txBody>
      </p:sp>
      <p:sp>
        <p:nvSpPr>
          <p:cNvPr id="357" name="object 357"/>
          <p:cNvSpPr txBox="1"/>
          <p:nvPr/>
        </p:nvSpPr>
        <p:spPr>
          <a:xfrm>
            <a:off x="1119338" y="8458237"/>
            <a:ext cx="12382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85" dirty="0">
                <a:solidFill>
                  <a:srgbClr val="2D2B2D"/>
                </a:solidFill>
                <a:latin typeface="Times New Roman"/>
                <a:cs typeface="Times New Roman"/>
              </a:rPr>
              <a:t>&amp;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8" name="object 358"/>
          <p:cNvSpPr txBox="1"/>
          <p:nvPr/>
        </p:nvSpPr>
        <p:spPr>
          <a:xfrm>
            <a:off x="996775" y="8599855"/>
            <a:ext cx="3867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SAL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ACK</a:t>
            </a:r>
            <a:endParaRPr sz="450">
              <a:latin typeface="Arial"/>
              <a:cs typeface="Arial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1497726" y="7414453"/>
            <a:ext cx="79819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82295" algn="l"/>
              </a:tabLst>
            </a:pPr>
            <a:r>
              <a:rPr sz="975" spc="-7" baseline="4273" dirty="0">
                <a:solidFill>
                  <a:srgbClr val="FD8011"/>
                </a:solidFill>
                <a:latin typeface="Arial"/>
                <a:cs typeface="Arial"/>
              </a:rPr>
              <a:t>C</a:t>
            </a:r>
            <a:r>
              <a:rPr sz="975" spc="-97" baseline="4273" dirty="0">
                <a:solidFill>
                  <a:srgbClr val="FD8011"/>
                </a:solidFill>
                <a:latin typeface="Arial"/>
                <a:cs typeface="Arial"/>
              </a:rPr>
              <a:t>F</a:t>
            </a:r>
            <a:r>
              <a:rPr sz="975" spc="-89" baseline="4273" dirty="0">
                <a:solidFill>
                  <a:srgbClr val="2F89AC"/>
                </a:solidFill>
                <a:latin typeface="Arial"/>
                <a:cs typeface="Arial"/>
              </a:rPr>
              <a:t>E</a:t>
            </a:r>
            <a:r>
              <a:rPr sz="975" spc="44" baseline="4273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975" spc="-22" baseline="4273" dirty="0">
                <a:solidFill>
                  <a:srgbClr val="2F89AC"/>
                </a:solidFill>
                <a:latin typeface="Arial"/>
                <a:cs typeface="Arial"/>
              </a:rPr>
              <a:t>g</a:t>
            </a:r>
            <a:r>
              <a:rPr sz="975" spc="-37" baseline="4273" dirty="0">
                <a:solidFill>
                  <a:srgbClr val="0A5D8C"/>
                </a:solidFill>
                <a:latin typeface="Arial"/>
                <a:cs typeface="Arial"/>
              </a:rPr>
              <a:t>i</a:t>
            </a:r>
            <a:r>
              <a:rPr sz="975" spc="37" baseline="4273" dirty="0">
                <a:solidFill>
                  <a:srgbClr val="037BA1"/>
                </a:solidFill>
                <a:latin typeface="Arial"/>
                <a:cs typeface="Arial"/>
              </a:rPr>
              <a:t>n</a:t>
            </a:r>
            <a:r>
              <a:rPr sz="975" baseline="4273" dirty="0">
                <a:solidFill>
                  <a:srgbClr val="286EA1"/>
                </a:solidFill>
                <a:latin typeface="Arial"/>
                <a:cs typeface="Arial"/>
              </a:rPr>
              <a:t>e	</a:t>
            </a:r>
            <a:r>
              <a:rPr sz="2050" b="1" spc="110" dirty="0">
                <a:solidFill>
                  <a:srgbClr val="9A6D34"/>
                </a:solidFill>
                <a:latin typeface="Times New Roman"/>
                <a:cs typeface="Times New Roman"/>
              </a:rPr>
              <a:t>C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2032056" y="7687200"/>
            <a:ext cx="3028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494D4F"/>
                </a:solidFill>
                <a:latin typeface="Arial"/>
                <a:cs typeface="Arial"/>
              </a:rPr>
              <a:t>CHEF</a:t>
            </a:r>
            <a:endParaRPr sz="750">
              <a:latin typeface="Arial"/>
              <a:cs typeface="Arial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3421811" y="7917987"/>
            <a:ext cx="23749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25" dirty="0">
                <a:solidFill>
                  <a:srgbClr val="FD5605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3349995" y="8295637"/>
            <a:ext cx="3086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0" dirty="0">
                <a:solidFill>
                  <a:srgbClr val="0C0A0C"/>
                </a:solidFill>
                <a:latin typeface="Times New Roman"/>
                <a:cs typeface="Times New Roman"/>
              </a:rPr>
              <a:t>JUJU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3968284" y="7734407"/>
            <a:ext cx="21717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C</a:t>
            </a:r>
            <a:r>
              <a:rPr sz="300" spc="65" dirty="0">
                <a:solidFill>
                  <a:srgbClr val="498C72"/>
                </a:solidFill>
                <a:latin typeface="Arial"/>
                <a:cs typeface="Arial"/>
              </a:rPr>
              <a:t> </a:t>
            </a:r>
            <a:r>
              <a:rPr sz="300" spc="-50" dirty="0">
                <a:solidFill>
                  <a:srgbClr val="2A8C5E"/>
                </a:solidFill>
                <a:latin typeface="Arial"/>
                <a:cs typeface="Arial"/>
              </a:rPr>
              <a:t>L</a:t>
            </a:r>
            <a:r>
              <a:rPr sz="300" spc="75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300" spc="-70" dirty="0">
                <a:solidFill>
                  <a:srgbClr val="2A8C5E"/>
                </a:solidFill>
                <a:latin typeface="Arial"/>
                <a:cs typeface="Arial"/>
              </a:rPr>
              <a:t>O</a:t>
            </a:r>
            <a:r>
              <a:rPr sz="300" spc="110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137B54"/>
                </a:solidFill>
                <a:latin typeface="Times New Roman"/>
                <a:cs typeface="Times New Roman"/>
              </a:rPr>
              <a:t>l,</a:t>
            </a:r>
            <a:r>
              <a:rPr sz="250" spc="50" dirty="0">
                <a:solidFill>
                  <a:srgbClr val="137B54"/>
                </a:solidFill>
                <a:latin typeface="Times New Roman"/>
                <a:cs typeface="Times New Roman"/>
              </a:rPr>
              <a:t>  </a:t>
            </a: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D</a:t>
            </a:r>
            <a:endParaRPr sz="300">
              <a:latin typeface="Arial"/>
              <a:cs typeface="Arial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3864598" y="7713426"/>
            <a:ext cx="43942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40" dirty="0">
                <a:solidFill>
                  <a:srgbClr val="0C0A0C"/>
                </a:solidFill>
                <a:latin typeface="Times New Roman"/>
                <a:cs typeface="Times New Roman"/>
              </a:rPr>
              <a:t>coreo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5" name="object 365"/>
          <p:cNvSpPr txBox="1"/>
          <p:nvPr/>
        </p:nvSpPr>
        <p:spPr>
          <a:xfrm>
            <a:off x="3961314" y="8489707"/>
            <a:ext cx="2413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K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b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20" dirty="0">
                <a:solidFill>
                  <a:srgbClr val="0C0A0C"/>
                </a:solidFill>
                <a:latin typeface="Arial"/>
                <a:cs typeface="Arial"/>
              </a:rPr>
              <a:t>om</a:t>
            </a:r>
            <a:endParaRPr sz="400">
              <a:latin typeface="Arial"/>
              <a:cs typeface="Arial"/>
            </a:endParaRPr>
          </a:p>
        </p:txBody>
      </p:sp>
      <p:sp>
        <p:nvSpPr>
          <p:cNvPr id="366" name="object 366"/>
          <p:cNvSpPr txBox="1"/>
          <p:nvPr/>
        </p:nvSpPr>
        <p:spPr>
          <a:xfrm>
            <a:off x="4408363" y="7797349"/>
            <a:ext cx="8763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1575BC"/>
                </a:solidFill>
                <a:latin typeface="Arial"/>
                <a:cs typeface="Arial"/>
              </a:rPr>
              <a:t>Q}</a:t>
            </a:r>
            <a:endParaRPr sz="400">
              <a:latin typeface="Arial"/>
              <a:cs typeface="Arial"/>
            </a:endParaRPr>
          </a:p>
        </p:txBody>
      </p:sp>
      <p:sp>
        <p:nvSpPr>
          <p:cNvPr id="367" name="object 367"/>
          <p:cNvSpPr txBox="1"/>
          <p:nvPr/>
        </p:nvSpPr>
        <p:spPr>
          <a:xfrm>
            <a:off x="4576228" y="7797349"/>
            <a:ext cx="3098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c</a:t>
            </a:r>
            <a:r>
              <a:rPr sz="400" spc="-15" dirty="0">
                <a:solidFill>
                  <a:srgbClr val="0A0370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LOUOIFY</a:t>
            </a:r>
            <a:endParaRPr sz="400">
              <a:latin typeface="Arial"/>
              <a:cs typeface="Arial"/>
            </a:endParaRPr>
          </a:p>
        </p:txBody>
      </p:sp>
      <p:sp>
        <p:nvSpPr>
          <p:cNvPr id="368" name="object 368"/>
          <p:cNvSpPr txBox="1"/>
          <p:nvPr/>
        </p:nvSpPr>
        <p:spPr>
          <a:xfrm>
            <a:off x="4425290" y="8384804"/>
            <a:ext cx="450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35" dirty="0">
                <a:solidFill>
                  <a:srgbClr val="2D2B2D"/>
                </a:solidFill>
                <a:latin typeface="Arial"/>
                <a:cs typeface="Arial"/>
              </a:rPr>
              <a:t>M</a:t>
            </a:r>
            <a:r>
              <a:rPr sz="650" spc="5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nag</a:t>
            </a:r>
            <a:r>
              <a:rPr sz="650" spc="20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650" spc="-7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lQ</a:t>
            </a:r>
            <a:endParaRPr sz="650">
              <a:latin typeface="Arial"/>
              <a:cs typeface="Arial"/>
            </a:endParaRPr>
          </a:p>
        </p:txBody>
      </p:sp>
      <p:sp>
        <p:nvSpPr>
          <p:cNvPr id="369" name="object 369"/>
          <p:cNvSpPr txBox="1"/>
          <p:nvPr/>
        </p:nvSpPr>
        <p:spPr>
          <a:xfrm>
            <a:off x="5036662" y="7613769"/>
            <a:ext cx="370840" cy="438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85">
              <a:lnSpc>
                <a:spcPts val="1090"/>
              </a:lnSpc>
              <a:spcBef>
                <a:spcPts val="90"/>
              </a:spcBef>
            </a:pPr>
            <a:r>
              <a:rPr sz="1000" spc="-80" dirty="0">
                <a:solidFill>
                  <a:srgbClr val="037BA1"/>
                </a:solidFill>
                <a:latin typeface="Arial"/>
                <a:cs typeface="Arial"/>
              </a:rPr>
              <a:t>)'.&amp;..(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940"/>
              </a:lnSpc>
            </a:pPr>
            <a:r>
              <a:rPr sz="1050" b="1" spc="-130" dirty="0">
                <a:solidFill>
                  <a:srgbClr val="037BA1"/>
                </a:solidFill>
                <a:latin typeface="Times New Roman"/>
                <a:cs typeface="Times New Roman"/>
              </a:rPr>
              <a:t>HELM</a:t>
            </a:r>
            <a:endParaRPr sz="1050">
              <a:latin typeface="Times New Roman"/>
              <a:cs typeface="Times New Roman"/>
            </a:endParaRPr>
          </a:p>
          <a:p>
            <a:pPr marL="78105">
              <a:lnSpc>
                <a:spcPts val="1230"/>
              </a:lnSpc>
            </a:pPr>
            <a:r>
              <a:rPr sz="1200" spc="-114" dirty="0">
                <a:solidFill>
                  <a:srgbClr val="037BA1"/>
                </a:solidFill>
                <a:latin typeface="Arial"/>
                <a:cs typeface="Arial"/>
              </a:rPr>
              <a:t>¥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0" name="object 370"/>
          <p:cNvSpPr txBox="1"/>
          <p:nvPr/>
        </p:nvSpPr>
        <p:spPr>
          <a:xfrm>
            <a:off x="4811802" y="8117302"/>
            <a:ext cx="59880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baseline="1736" dirty="0">
                <a:solidFill>
                  <a:srgbClr val="6B64AE"/>
                </a:solidFill>
                <a:latin typeface="Arial"/>
                <a:cs typeface="Arial"/>
              </a:rPr>
              <a:t>-</a:t>
            </a:r>
            <a:r>
              <a:rPr sz="4800" spc="-502" baseline="1736" dirty="0">
                <a:solidFill>
                  <a:srgbClr val="4646A3"/>
                </a:solidFill>
                <a:latin typeface="Arial"/>
                <a:cs typeface="Arial"/>
              </a:rPr>
              <a:t>-</a:t>
            </a:r>
            <a:r>
              <a:rPr sz="750" spc="-9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750" spc="-7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1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750" spc="-105" dirty="0">
                <a:solidFill>
                  <a:srgbClr val="0C0A0C"/>
                </a:solidFill>
                <a:latin typeface="Times New Roman"/>
                <a:cs typeface="Times New Roman"/>
              </a:rPr>
              <a:t>a</a:t>
            </a:r>
            <a:r>
              <a:rPr sz="750" spc="10" dirty="0">
                <a:solidFill>
                  <a:srgbClr val="0C0A0C"/>
                </a:solidFill>
                <a:latin typeface="Times New Roman"/>
                <a:cs typeface="Times New Roman"/>
              </a:rPr>
              <a:t>f</a:t>
            </a:r>
            <a:r>
              <a:rPr sz="75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50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5772749" y="7933722"/>
            <a:ext cx="4114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25" dirty="0">
                <a:solidFill>
                  <a:srgbClr val="FD8011"/>
                </a:solidFill>
                <a:latin typeface="Times New Roman"/>
                <a:cs typeface="Times New Roman"/>
              </a:rPr>
              <a:t>Amazon</a:t>
            </a:r>
            <a:r>
              <a:rPr sz="500" spc="10" dirty="0">
                <a:solidFill>
                  <a:srgbClr val="FD8011"/>
                </a:solidFill>
                <a:latin typeface="Times New Roman"/>
                <a:cs typeface="Times New Roman"/>
              </a:rPr>
              <a:t> ECR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5888349" y="8174999"/>
            <a:ext cx="17970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70" dirty="0">
                <a:solidFill>
                  <a:srgbClr val="6B7074"/>
                </a:solidFill>
                <a:latin typeface="Arial"/>
                <a:cs typeface="Arial"/>
              </a:rPr>
              <a:t>©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5772122" y="8369069"/>
            <a:ext cx="3708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6B7074"/>
                </a:solidFill>
                <a:latin typeface="Arial"/>
                <a:cs typeface="Arial"/>
              </a:rPr>
              <a:t>HARBOR</a:t>
            </a:r>
            <a:r>
              <a:rPr sz="600" spc="-30" dirty="0">
                <a:solidFill>
                  <a:srgbClr val="9A9A9E"/>
                </a:solidFill>
                <a:latin typeface="Arial"/>
                <a:cs typeface="Arial"/>
              </a:rPr>
              <a:t>.,</a:t>
            </a:r>
            <a:endParaRPr sz="600">
              <a:latin typeface="Arial"/>
              <a:cs typeface="Arial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6349828" y="7949458"/>
            <a:ext cx="3536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25" dirty="0">
                <a:solidFill>
                  <a:srgbClr val="2D2B2D"/>
                </a:solidFill>
                <a:latin typeface="Arial"/>
                <a:cs typeface="Arial"/>
              </a:rPr>
              <a:t>z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ur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400" spc="-2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400" spc="4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&amp;-</a:t>
            </a:r>
            <a:r>
              <a:rPr sz="400" spc="-5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60" dirty="0">
                <a:solidFill>
                  <a:srgbClr val="0C0A0C"/>
                </a:solidFill>
                <a:latin typeface="Arial"/>
                <a:cs typeface="Arial"/>
              </a:rPr>
              <a:t>ry</a:t>
            </a:r>
            <a:endParaRPr sz="400">
              <a:latin typeface="Arial"/>
              <a:cs typeface="Arial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6311631" y="8123273"/>
            <a:ext cx="457200" cy="3740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484"/>
              </a:spcBef>
            </a:pPr>
            <a:r>
              <a:rPr sz="1300" spc="45" dirty="0">
                <a:solidFill>
                  <a:srgbClr val="52B12F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500" dirty="0">
                <a:solidFill>
                  <a:srgbClr val="52B12F"/>
                </a:solidFill>
                <a:latin typeface="Times New Roman"/>
                <a:cs typeface="Times New Roman"/>
              </a:rPr>
              <a:t>Jf'rog</a:t>
            </a:r>
            <a:r>
              <a:rPr sz="500" dirty="0">
                <a:solidFill>
                  <a:srgbClr val="52B12F"/>
                </a:solidFill>
                <a:latin typeface="Arial"/>
                <a:cs typeface="Arial"/>
              </a:rPr>
              <a:t>Artlfartory</a:t>
            </a:r>
            <a:endParaRPr sz="500">
              <a:latin typeface="Arial"/>
              <a:cs typeface="Arial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6943982" y="7825411"/>
            <a:ext cx="318770" cy="1885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450" i="1" spc="-5" dirty="0">
                <a:solidFill>
                  <a:srgbClr val="494D4F"/>
                </a:solidFill>
                <a:latin typeface="Arial"/>
                <a:cs typeface="Arial"/>
              </a:rPr>
              <a:t>cod</a:t>
            </a:r>
            <a:r>
              <a:rPr sz="450" i="1" spc="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c</a:t>
            </a:r>
            <a:r>
              <a:rPr sz="450" i="1" spc="-114" dirty="0">
                <a:solidFill>
                  <a:srgbClr val="23AE9C"/>
                </a:solidFill>
                <a:latin typeface="Arial"/>
                <a:cs typeface="Arial"/>
              </a:rPr>
              <a:t>f</a:t>
            </a:r>
            <a:r>
              <a:rPr sz="450" i="1" dirty="0">
                <a:solidFill>
                  <a:srgbClr val="494D4F"/>
                </a:solidFill>
                <a:latin typeface="Arial"/>
                <a:cs typeface="Arial"/>
              </a:rPr>
              <a:t>: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40" dirty="0">
                <a:solidFill>
                  <a:srgbClr val="0AC19E"/>
                </a:solidFill>
                <a:latin typeface="Arial"/>
                <a:cs typeface="Arial"/>
              </a:rPr>
              <a:t>r</a:t>
            </a:r>
            <a:r>
              <a:rPr sz="450" i="1" spc="-20" dirty="0">
                <a:solidFill>
                  <a:srgbClr val="0AC19E"/>
                </a:solidFill>
                <a:latin typeface="Arial"/>
                <a:cs typeface="Arial"/>
              </a:rPr>
              <a:t>c-sh</a:t>
            </a:r>
            <a:endParaRPr sz="45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sz="500" spc="-60" dirty="0">
                <a:solidFill>
                  <a:srgbClr val="0AC19E"/>
                </a:solidFill>
                <a:latin typeface="Times New Roman"/>
                <a:cs typeface="Times New Roman"/>
              </a:rPr>
              <a:t>REGISTRY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7021436" y="8112057"/>
            <a:ext cx="7620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30" dirty="0">
                <a:solidFill>
                  <a:srgbClr val="2D2B2D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8" name="object 378"/>
          <p:cNvSpPr txBox="1"/>
          <p:nvPr/>
        </p:nvSpPr>
        <p:spPr>
          <a:xfrm>
            <a:off x="7012527" y="8174998"/>
            <a:ext cx="8255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5" dirty="0">
                <a:solidFill>
                  <a:srgbClr val="0A2F4B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9" name="object 379"/>
          <p:cNvSpPr txBox="1"/>
          <p:nvPr/>
        </p:nvSpPr>
        <p:spPr>
          <a:xfrm>
            <a:off x="8003644" y="8248431"/>
            <a:ext cx="47752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b="1" spc="40" dirty="0">
                <a:solidFill>
                  <a:srgbClr val="0A5D8C"/>
                </a:solidFill>
                <a:latin typeface="Times New Roman"/>
                <a:cs typeface="Times New Roman"/>
              </a:rPr>
              <a:t>«)</a:t>
            </a:r>
            <a:r>
              <a:rPr sz="1000" b="1" spc="-8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1000" b="1" spc="15" dirty="0">
                <a:solidFill>
                  <a:srgbClr val="05366E"/>
                </a:solidFill>
                <a:latin typeface="Times New Roman"/>
                <a:cs typeface="Times New Roman"/>
              </a:rPr>
              <a:t>QU</a:t>
            </a:r>
            <a:r>
              <a:rPr sz="1000" b="1" spc="-425" dirty="0">
                <a:solidFill>
                  <a:srgbClr val="05366E"/>
                </a:solidFill>
                <a:latin typeface="Times New Roman"/>
                <a:cs typeface="Times New Roman"/>
              </a:rPr>
              <a:t>A</a:t>
            </a:r>
            <a:r>
              <a:rPr sz="1000" b="1" spc="-105" dirty="0">
                <a:solidFill>
                  <a:srgbClr val="05366E"/>
                </a:solidFill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14792042" y="1293378"/>
            <a:ext cx="191960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Distribution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14635461" y="2321425"/>
            <a:ext cx="3035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0C0A0C"/>
                </a:solidFill>
                <a:latin typeface="Arial"/>
                <a:cs typeface="Arial"/>
              </a:rPr>
              <a:t>E:)</a:t>
            </a:r>
            <a:r>
              <a:rPr sz="500" spc="15" dirty="0">
                <a:solidFill>
                  <a:srgbClr val="828587"/>
                </a:solidFill>
                <a:latin typeface="Arial"/>
                <a:cs typeface="Arial"/>
              </a:rPr>
              <a:t>heptio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15104922" y="1985735"/>
            <a:ext cx="24193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'Di</a:t>
            </a:r>
            <a:r>
              <a:rPr sz="400" dirty="0">
                <a:solidFill>
                  <a:srgbClr val="1F4470"/>
                </a:solidFill>
                <a:latin typeface="Arial"/>
                <a:cs typeface="Arial"/>
              </a:rPr>
              <a:t>amant</a:t>
            </a: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15088536" y="2206032"/>
            <a:ext cx="19240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25" dirty="0">
                <a:solidFill>
                  <a:srgbClr val="1CC1E9"/>
                </a:solidFill>
                <a:latin typeface="Arial"/>
                <a:cs typeface="Arial"/>
              </a:rPr>
              <a:t>,/ </a:t>
            </a:r>
            <a:r>
              <a:rPr sz="750" spc="65" dirty="0">
                <a:solidFill>
                  <a:srgbClr val="1CC1E9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05EFD4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15131812" y="2414602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2594" y="0"/>
                </a:lnTo>
              </a:path>
            </a:pathLst>
          </a:custGeom>
          <a:ln w="4622">
            <a:solidFill>
              <a:srgbClr val="1B9D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 txBox="1"/>
          <p:nvPr/>
        </p:nvSpPr>
        <p:spPr>
          <a:xfrm>
            <a:off x="15044757" y="2292682"/>
            <a:ext cx="290195" cy="2171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310"/>
              </a:spcBef>
            </a:pP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(  </a:t>
            </a:r>
            <a:r>
              <a:rPr sz="550" i="1" spc="26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MCloud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15518711" y="1760195"/>
            <a:ext cx="488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10" dirty="0">
                <a:solidFill>
                  <a:srgbClr val="709EC1"/>
                </a:solidFill>
                <a:latin typeface="Times New Roman"/>
                <a:cs typeface="Times New Roman"/>
              </a:rPr>
              <a:t>.J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15419333" y="1629067"/>
            <a:ext cx="269875" cy="6737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7940">
              <a:lnSpc>
                <a:spcPts val="140"/>
              </a:lnSpc>
              <a:spcBef>
                <a:spcPts val="425"/>
              </a:spcBef>
            </a:pPr>
            <a:r>
              <a:rPr sz="500" spc="-5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4640"/>
              </a:lnSpc>
            </a:pPr>
            <a:r>
              <a:rPr sz="4250" spc="-15" dirty="0">
                <a:solidFill>
                  <a:srgbClr val="05A5B5"/>
                </a:solidFill>
                <a:latin typeface="Arial"/>
                <a:cs typeface="Arial"/>
              </a:rPr>
              <a:t>•</a:t>
            </a:r>
            <a:endParaRPr sz="425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15434693" y="2027697"/>
            <a:ext cx="2311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5" dirty="0">
                <a:solidFill>
                  <a:srgbClr val="494D4F"/>
                </a:solidFill>
                <a:latin typeface="Arial"/>
                <a:cs typeface="Arial"/>
              </a:rPr>
              <a:t>ooc</a:t>
            </a:r>
            <a:r>
              <a:rPr sz="65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650" spc="-10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50" spc="-220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650" spc="-17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endParaRPr sz="6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15425405" y="241583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60" dirty="0">
                <a:solidFill>
                  <a:srgbClr val="FB0813"/>
                </a:solidFill>
                <a:latin typeface="Times New Roman"/>
                <a:cs typeface="Times New Roman"/>
              </a:rPr>
              <a:t>i</a:t>
            </a:r>
            <a:r>
              <a:rPr sz="400" spc="-95" dirty="0">
                <a:solidFill>
                  <a:srgbClr val="FB0813"/>
                </a:solidFill>
                <a:latin typeface="Times New Roman"/>
                <a:cs typeface="Times New Roman"/>
              </a:rPr>
              <a:t>n</a:t>
            </a:r>
            <a:r>
              <a:rPr sz="40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-4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30" dirty="0">
                <a:solidFill>
                  <a:srgbClr val="F43D44"/>
                </a:solidFill>
                <a:latin typeface="Times New Roman"/>
                <a:cs typeface="Times New Roman"/>
              </a:rPr>
              <a:t>iui</a:t>
            </a:r>
            <a:r>
              <a:rPr sz="400" spc="-10" dirty="0">
                <a:solidFill>
                  <a:srgbClr val="F43D44"/>
                </a:solidFill>
                <a:latin typeface="Times New Roman"/>
                <a:cs typeface="Times New Roman"/>
              </a:rPr>
              <a:t>n</a:t>
            </a:r>
            <a:r>
              <a:rPr sz="400" spc="-20" dirty="0">
                <a:solidFill>
                  <a:srgbClr val="828587"/>
                </a:solidFill>
                <a:latin typeface="Times New Roman"/>
                <a:cs typeface="Times New Roman"/>
              </a:rPr>
              <a:t>S</a:t>
            </a:r>
            <a:r>
              <a:rPr sz="400" spc="-60" dirty="0">
                <a:solidFill>
                  <a:srgbClr val="828587"/>
                </a:solidFill>
                <a:latin typeface="Times New Roman"/>
                <a:cs typeface="Times New Roman"/>
              </a:rPr>
              <a:t>T</a:t>
            </a:r>
            <a:r>
              <a:rPr sz="400" spc="-75" dirty="0">
                <a:solidFill>
                  <a:srgbClr val="828587"/>
                </a:solidFill>
                <a:latin typeface="Times New Roman"/>
                <a:cs typeface="Times New Roman"/>
              </a:rPr>
              <a:t>A</a:t>
            </a:r>
            <a:r>
              <a:rPr sz="400" spc="-114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400" spc="-5" dirty="0">
                <a:solidFill>
                  <a:srgbClr val="828587"/>
                </a:solidFill>
                <a:latin typeface="Times New Roman"/>
                <a:cs typeface="Times New Roman"/>
              </a:rPr>
              <a:t>K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90" name="object 390"/>
          <p:cNvSpPr txBox="1"/>
          <p:nvPr/>
        </p:nvSpPr>
        <p:spPr>
          <a:xfrm>
            <a:off x="15428295" y="2604662"/>
            <a:ext cx="287655" cy="22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ts val="1115"/>
              </a:lnSpc>
              <a:spcBef>
                <a:spcPts val="100"/>
              </a:spcBef>
            </a:pPr>
            <a:r>
              <a:rPr sz="950" b="1" spc="-70" dirty="0">
                <a:solidFill>
                  <a:srgbClr val="721638"/>
                </a:solidFill>
                <a:latin typeface="Arial"/>
                <a:cs typeface="Arial"/>
              </a:rPr>
              <a:t>--:x:.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455"/>
              </a:lnSpc>
            </a:pPr>
            <a:r>
              <a:rPr sz="400" spc="-5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400" spc="25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400" spc="130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5" dirty="0">
                <a:solidFill>
                  <a:srgbClr val="592846"/>
                </a:solidFill>
                <a:latin typeface="Arial"/>
                <a:cs typeface="Arial"/>
              </a:rPr>
              <a:t>JTIS</a:t>
            </a:r>
            <a:endParaRPr sz="400">
              <a:latin typeface="Arial"/>
              <a:cs typeface="Arial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15517040" y="3072028"/>
            <a:ext cx="31750" cy="56515"/>
          </a:xfrm>
          <a:custGeom>
            <a:avLst/>
            <a:gdLst/>
            <a:ahLst/>
            <a:cxnLst/>
            <a:rect l="l" t="t" r="r" b="b"/>
            <a:pathLst>
              <a:path w="31750" h="56514">
                <a:moveTo>
                  <a:pt x="31445" y="56487"/>
                </a:moveTo>
                <a:lnTo>
                  <a:pt x="0" y="56487"/>
                </a:lnTo>
                <a:lnTo>
                  <a:pt x="0" y="0"/>
                </a:lnTo>
                <a:lnTo>
                  <a:pt x="31445" y="0"/>
                </a:lnTo>
                <a:lnTo>
                  <a:pt x="31445" y="5648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 txBox="1"/>
          <p:nvPr/>
        </p:nvSpPr>
        <p:spPr>
          <a:xfrm>
            <a:off x="15001599" y="2866918"/>
            <a:ext cx="751840" cy="612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00" spc="-67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P</a:t>
            </a:r>
            <a:r>
              <a:rPr sz="1200" spc="-67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i</a:t>
            </a:r>
            <a:r>
              <a:rPr sz="1200" spc="-60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voto</a:t>
            </a:r>
            <a:r>
              <a:rPr sz="1200" spc="75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 </a:t>
            </a:r>
            <a:r>
              <a:rPr sz="1200" spc="2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r</a:t>
            </a:r>
            <a:r>
              <a:rPr sz="1200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 </a:t>
            </a:r>
            <a:r>
              <a:rPr sz="1200" spc="-14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P</a:t>
            </a:r>
            <a:r>
              <a:rPr sz="450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450" spc="-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-112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1950" spc="-595" dirty="0">
                <a:solidFill>
                  <a:srgbClr val="0A97D6"/>
                </a:solidFill>
                <a:latin typeface="Arial"/>
                <a:cs typeface="Arial"/>
              </a:rPr>
              <a:t>•</a:t>
            </a:r>
            <a:r>
              <a:rPr sz="450" spc="-82" baseline="18518" dirty="0">
                <a:solidFill>
                  <a:srgbClr val="A8AAAE"/>
                </a:solidFill>
                <a:latin typeface="Times New Roman"/>
                <a:cs typeface="Times New Roman"/>
              </a:rPr>
              <a:t>T</a:t>
            </a:r>
            <a:r>
              <a:rPr sz="450" spc="22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F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7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Q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   </a:t>
            </a:r>
            <a:r>
              <a:rPr sz="450" spc="75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450" baseline="18518" dirty="0">
                <a:solidFill>
                  <a:srgbClr val="1CC1E9"/>
                </a:solidFill>
                <a:latin typeface="Times New Roman"/>
                <a:cs typeface="Times New Roman"/>
              </a:rPr>
              <a:t>'l</a:t>
            </a:r>
            <a:endParaRPr sz="450" baseline="18518">
              <a:latin typeface="Times New Roman"/>
              <a:cs typeface="Times New Roman"/>
            </a:endParaRPr>
          </a:p>
          <a:p>
            <a:pPr marL="435609">
              <a:lnSpc>
                <a:spcPct val="100000"/>
              </a:lnSpc>
              <a:spcBef>
                <a:spcPts val="1860"/>
              </a:spcBef>
            </a:pPr>
            <a:r>
              <a:rPr sz="350" b="1" spc="25" dirty="0">
                <a:solidFill>
                  <a:srgbClr val="2F4252"/>
                </a:solidFill>
                <a:latin typeface="Arial"/>
                <a:cs typeface="Arial"/>
              </a:rPr>
              <a:t>0TEC10NIC</a:t>
            </a:r>
            <a:endParaRPr sz="350">
              <a:latin typeface="Arial"/>
              <a:cs typeface="Arial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15808807" y="2074904"/>
            <a:ext cx="2990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35" dirty="0">
                <a:solidFill>
                  <a:srgbClr val="286EA1"/>
                </a:solidFill>
                <a:latin typeface="Arial"/>
                <a:cs typeface="Arial"/>
              </a:rPr>
              <a:t>tlh</a:t>
            </a:r>
            <a:r>
              <a:rPr sz="350" spc="5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60" dirty="0">
                <a:solidFill>
                  <a:srgbClr val="0A5D8C"/>
                </a:solidFill>
                <a:latin typeface="Arial"/>
                <a:cs typeface="Arial"/>
              </a:rPr>
              <a:t>e</a:t>
            </a:r>
            <a:r>
              <a:rPr sz="350" spc="30" dirty="0">
                <a:solidFill>
                  <a:srgbClr val="0A5D8C"/>
                </a:solidFill>
                <a:latin typeface="Arial"/>
                <a:cs typeface="Arial"/>
              </a:rPr>
              <a:t>t</a:t>
            </a:r>
            <a:r>
              <a:rPr sz="350" spc="-35" dirty="0">
                <a:solidFill>
                  <a:srgbClr val="0A5D8C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286EA1"/>
                </a:solidFill>
                <a:latin typeface="Arial"/>
                <a:cs typeface="Arial"/>
              </a:rPr>
              <a:t>c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l</a:t>
            </a:r>
            <a:r>
              <a:rPr sz="350" spc="60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-5" dirty="0">
                <a:solidFill>
                  <a:srgbClr val="286EA1"/>
                </a:solidFill>
                <a:latin typeface="Arial"/>
                <a:cs typeface="Arial"/>
              </a:rPr>
              <a:t>u</a:t>
            </a:r>
            <a:r>
              <a:rPr sz="350" spc="65" dirty="0">
                <a:solidFill>
                  <a:srgbClr val="0A5D8C"/>
                </a:solidFill>
                <a:latin typeface="Arial"/>
                <a:cs typeface="Arial"/>
              </a:rPr>
              <a:t>d</a:t>
            </a:r>
            <a:endParaRPr sz="350">
              <a:latin typeface="Arial"/>
              <a:cs typeface="Arial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15856439" y="2247993"/>
            <a:ext cx="113664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b="1" spc="135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5" name="object 395"/>
          <p:cNvSpPr txBox="1"/>
          <p:nvPr/>
        </p:nvSpPr>
        <p:spPr>
          <a:xfrm>
            <a:off x="15812482" y="2358141"/>
            <a:ext cx="2813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9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650" spc="-18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650" spc="9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r>
              <a:rPr sz="650" spc="-70" dirty="0">
                <a:solidFill>
                  <a:srgbClr val="FB3803"/>
                </a:solidFill>
                <a:latin typeface="Arial"/>
                <a:cs typeface="Arial"/>
              </a:rPr>
              <a:t>n</a:t>
            </a:r>
            <a:r>
              <a:rPr sz="650" spc="50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396" name="object 396"/>
          <p:cNvSpPr txBox="1"/>
          <p:nvPr/>
        </p:nvSpPr>
        <p:spPr>
          <a:xfrm>
            <a:off x="15815363" y="2882655"/>
            <a:ext cx="30162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210" dirty="0">
                <a:solidFill>
                  <a:srgbClr val="6B7074"/>
                </a:solidFill>
                <a:latin typeface="Arial"/>
                <a:cs typeface="Arial"/>
              </a:rPr>
              <a:t>4t</a:t>
            </a:r>
            <a:endParaRPr sz="1950">
              <a:latin typeface="Arial"/>
              <a:cs typeface="Arial"/>
            </a:endParaRPr>
          </a:p>
        </p:txBody>
      </p:sp>
      <p:sp>
        <p:nvSpPr>
          <p:cNvPr id="397" name="object 397"/>
          <p:cNvSpPr txBox="1"/>
          <p:nvPr/>
        </p:nvSpPr>
        <p:spPr>
          <a:xfrm>
            <a:off x="15844451" y="3139666"/>
            <a:ext cx="225425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20" dirty="0">
                <a:solidFill>
                  <a:srgbClr val="9A9A9E"/>
                </a:solidFill>
                <a:latin typeface="Arial"/>
                <a:cs typeface="Arial"/>
              </a:rPr>
              <a:t>QFt.1Sion</a:t>
            </a:r>
            <a:endParaRPr sz="300">
              <a:latin typeface="Arial"/>
              <a:cs typeface="Arial"/>
            </a:endParaRPr>
          </a:p>
        </p:txBody>
      </p:sp>
      <p:sp>
        <p:nvSpPr>
          <p:cNvPr id="398" name="object 398"/>
          <p:cNvSpPr txBox="1"/>
          <p:nvPr/>
        </p:nvSpPr>
        <p:spPr>
          <a:xfrm>
            <a:off x="16168755" y="2546965"/>
            <a:ext cx="15938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05" dirty="0">
                <a:solidFill>
                  <a:srgbClr val="E4001C"/>
                </a:solidFill>
                <a:latin typeface="Arial"/>
                <a:cs typeface="Arial"/>
              </a:rPr>
              <a:t>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9" name="object 399"/>
          <p:cNvSpPr txBox="1"/>
          <p:nvPr/>
        </p:nvSpPr>
        <p:spPr>
          <a:xfrm>
            <a:off x="16202597" y="2693829"/>
            <a:ext cx="254000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29" dirty="0">
                <a:solidFill>
                  <a:srgbClr val="037BA1"/>
                </a:solidFill>
                <a:latin typeface="Arial"/>
                <a:cs typeface="Arial"/>
              </a:rPr>
              <a:t>..</a:t>
            </a:r>
            <a:r>
              <a:rPr sz="2700" spc="-575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2700" spc="-195" dirty="0">
                <a:solidFill>
                  <a:srgbClr val="0A97D6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00" name="object 400"/>
          <p:cNvSpPr txBox="1"/>
          <p:nvPr/>
        </p:nvSpPr>
        <p:spPr>
          <a:xfrm>
            <a:off x="16154978" y="3081969"/>
            <a:ext cx="7493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750" b="1" spc="-67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RANCHE</a:t>
            </a:r>
            <a:r>
              <a:rPr sz="750" b="1" spc="-60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</a:t>
            </a:r>
            <a:r>
              <a:rPr sz="750" b="1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   </a:t>
            </a:r>
            <a:r>
              <a:rPr sz="750" b="1" spc="52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400" spc="-55" dirty="0">
                <a:solidFill>
                  <a:srgbClr val="0E57AC"/>
                </a:solidFill>
                <a:latin typeface="Times New Roman"/>
                <a:cs typeface="Times New Roman"/>
              </a:rPr>
              <a:t>SAMSUNG</a:t>
            </a:r>
            <a:r>
              <a:rPr sz="400" spc="-45" dirty="0">
                <a:solidFill>
                  <a:srgbClr val="0E57AC"/>
                </a:solidFill>
                <a:latin typeface="Times New Roman"/>
                <a:cs typeface="Times New Roman"/>
              </a:rPr>
              <a:t> </a:t>
            </a:r>
            <a:r>
              <a:rPr sz="400" spc="-5" dirty="0">
                <a:solidFill>
                  <a:srgbClr val="0E57AC"/>
                </a:solidFill>
                <a:latin typeface="Times New Roman"/>
                <a:cs typeface="Times New Roman"/>
              </a:rPr>
              <a:t>SOS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16186146" y="3359962"/>
            <a:ext cx="32321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828587"/>
                </a:solidFill>
                <a:latin typeface="Times New Roman"/>
                <a:cs typeface="Times New Roman"/>
              </a:rPr>
              <a:t>vmware-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02" name="object 402"/>
          <p:cNvSpPr txBox="1"/>
          <p:nvPr/>
        </p:nvSpPr>
        <p:spPr>
          <a:xfrm>
            <a:off x="16566994" y="2043432"/>
            <a:ext cx="3200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828587"/>
                </a:solidFill>
                <a:latin typeface="Arial"/>
                <a:cs typeface="Arial"/>
              </a:rPr>
              <a:t>G009c:Cbt.id</a:t>
            </a:r>
            <a:endParaRPr sz="350">
              <a:latin typeface="Arial"/>
              <a:cs typeface="Arial"/>
            </a:endParaRPr>
          </a:p>
        </p:txBody>
      </p:sp>
      <p:sp>
        <p:nvSpPr>
          <p:cNvPr id="403" name="object 403"/>
          <p:cNvSpPr txBox="1"/>
          <p:nvPr/>
        </p:nvSpPr>
        <p:spPr>
          <a:xfrm>
            <a:off x="16562052" y="2688584"/>
            <a:ext cx="32512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0" dirty="0">
                <a:solidFill>
                  <a:srgbClr val="FB0813"/>
                </a:solidFill>
                <a:latin typeface="Times New Roman"/>
                <a:cs typeface="Times New Roman"/>
              </a:rPr>
              <a:t>ORACLE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4" name="object 404"/>
          <p:cNvSpPr txBox="1"/>
          <p:nvPr/>
        </p:nvSpPr>
        <p:spPr>
          <a:xfrm>
            <a:off x="14875904" y="4015604"/>
            <a:ext cx="1767839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5" dirty="0">
                <a:solidFill>
                  <a:srgbClr val="AAC1BF"/>
                </a:solidFill>
                <a:latin typeface="Arial"/>
                <a:cs typeface="Arial"/>
              </a:rPr>
              <a:t>Platform</a:t>
            </a:r>
            <a:endParaRPr sz="95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14635343" y="4424445"/>
            <a:ext cx="31750" cy="85090"/>
          </a:xfrm>
          <a:custGeom>
            <a:avLst/>
            <a:gdLst/>
            <a:ahLst/>
            <a:cxnLst/>
            <a:rect l="l" t="t" r="r" b="b"/>
            <a:pathLst>
              <a:path w="31750" h="85089">
                <a:moveTo>
                  <a:pt x="31445" y="84731"/>
                </a:moveTo>
                <a:lnTo>
                  <a:pt x="0" y="84731"/>
                </a:lnTo>
                <a:lnTo>
                  <a:pt x="0" y="0"/>
                </a:lnTo>
                <a:lnTo>
                  <a:pt x="31445" y="0"/>
                </a:lnTo>
                <a:lnTo>
                  <a:pt x="31445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4722457" y="4424445"/>
            <a:ext cx="47625" cy="85090"/>
          </a:xfrm>
          <a:custGeom>
            <a:avLst/>
            <a:gdLst/>
            <a:ahLst/>
            <a:cxnLst/>
            <a:rect l="l" t="t" r="r" b="b"/>
            <a:pathLst>
              <a:path w="47625" h="85089">
                <a:moveTo>
                  <a:pt x="47168" y="84731"/>
                </a:moveTo>
                <a:lnTo>
                  <a:pt x="0" y="84731"/>
                </a:lnTo>
                <a:lnTo>
                  <a:pt x="0" y="0"/>
                </a:lnTo>
                <a:lnTo>
                  <a:pt x="47168" y="0"/>
                </a:lnTo>
                <a:lnTo>
                  <a:pt x="47168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 txBox="1"/>
          <p:nvPr/>
        </p:nvSpPr>
        <p:spPr>
          <a:xfrm>
            <a:off x="14583128" y="4414235"/>
            <a:ext cx="21399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80" dirty="0">
                <a:solidFill>
                  <a:srgbClr val="07B5E8"/>
                </a:solidFill>
                <a:latin typeface="Times New Roman"/>
                <a:cs typeface="Times New Roman"/>
              </a:rPr>
              <a:t>\:.</a:t>
            </a:r>
            <a:r>
              <a:rPr sz="500" spc="160" dirty="0">
                <a:solidFill>
                  <a:srgbClr val="07B5E8"/>
                </a:solidFill>
                <a:latin typeface="Times New Roman"/>
                <a:cs typeface="Times New Roman"/>
              </a:rPr>
              <a:t>I</a:t>
            </a:r>
            <a:r>
              <a:rPr sz="500" spc="95" dirty="0">
                <a:solidFill>
                  <a:srgbClr val="A8AAAE"/>
                </a:solidFill>
                <a:latin typeface="Times New Roman"/>
                <a:cs typeface="Times New Roman"/>
              </a:rPr>
              <a:t>.-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14581243" y="4361782"/>
            <a:ext cx="748030" cy="177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40"/>
              </a:lnSpc>
              <a:spcBef>
                <a:spcPts val="110"/>
              </a:spcBef>
            </a:pPr>
            <a:r>
              <a:rPr sz="750" spc="172" baseline="5555" dirty="0">
                <a:solidFill>
                  <a:srgbClr val="07B5E8"/>
                </a:solidFill>
                <a:latin typeface="Times New Roman"/>
                <a:cs typeface="Times New Roman"/>
              </a:rPr>
              <a:t>l'\.</a:t>
            </a:r>
            <a:r>
              <a:rPr sz="750" spc="17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oloudo   </a:t>
            </a:r>
            <a:r>
              <a:rPr sz="750" spc="20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 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r>
              <a:rPr sz="650" b="1" spc="-100" dirty="0">
                <a:solidFill>
                  <a:srgbClr val="6B7074"/>
                </a:solidFill>
                <a:latin typeface="Times New Roman"/>
                <a:cs typeface="Times New Roman"/>
              </a:rPr>
              <a:t>·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J</a:t>
            </a:r>
            <a:endParaRPr sz="650">
              <a:latin typeface="Times New Roman"/>
              <a:cs typeface="Times New Roman"/>
            </a:endParaRPr>
          </a:p>
          <a:p>
            <a:pPr marL="422909">
              <a:lnSpc>
                <a:spcPts val="440"/>
              </a:lnSpc>
            </a:pPr>
            <a:r>
              <a:rPr sz="400" spc="-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400" spc="-2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828587"/>
                </a:solidFill>
                <a:latin typeface="Arial"/>
                <a:cs typeface="Arial"/>
              </a:rPr>
              <a:t>;</a:t>
            </a:r>
            <a:r>
              <a:rPr sz="400" spc="-25" dirty="0">
                <a:solidFill>
                  <a:srgbClr val="828587"/>
                </a:solidFill>
                <a:latin typeface="Arial"/>
                <a:cs typeface="Arial"/>
              </a:rPr>
              <a:t>o</a:t>
            </a:r>
            <a:r>
              <a:rPr sz="400" spc="-6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605E60"/>
                </a:solidFill>
                <a:latin typeface="Arial"/>
                <a:cs typeface="Arial"/>
              </a:rPr>
              <a:t>at,a</a:t>
            </a:r>
            <a:r>
              <a:rPr sz="400" spc="-30" dirty="0">
                <a:solidFill>
                  <a:srgbClr val="605E60"/>
                </a:solidFill>
                <a:latin typeface="Arial"/>
                <a:cs typeface="Arial"/>
              </a:rPr>
              <a:t>C</a:t>
            </a:r>
            <a:r>
              <a:rPr sz="400" spc="2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605E60"/>
                </a:solidFill>
                <a:latin typeface="Arial"/>
                <a:cs typeface="Arial"/>
              </a:rPr>
              <a:t>IOud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4195034" y="4603059"/>
            <a:ext cx="44767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50" spc="1340" dirty="0">
                <a:solidFill>
                  <a:srgbClr val="FD212A"/>
                </a:solidFill>
                <a:latin typeface="Arial"/>
                <a:cs typeface="Arial"/>
              </a:rPr>
              <a:t>-</a:t>
            </a:r>
            <a:endParaRPr sz="59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14675952" y="6118904"/>
            <a:ext cx="17780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500" dirty="0">
                <a:solidFill>
                  <a:srgbClr val="4B6EBF"/>
                </a:solidFill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14572133" y="6260524"/>
            <a:ext cx="3429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35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550" spc="-7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50" spc="5" dirty="0">
                <a:solidFill>
                  <a:srgbClr val="2F4252"/>
                </a:solidFill>
                <a:latin typeface="Times New Roman"/>
                <a:cs typeface="Times New Roman"/>
              </a:rPr>
              <a:t>a</a:t>
            </a:r>
            <a:r>
              <a:rPr sz="550" spc="-55" dirty="0">
                <a:solidFill>
                  <a:srgbClr val="2F4252"/>
                </a:solidFill>
                <a:latin typeface="Times New Roman"/>
                <a:cs typeface="Times New Roman"/>
              </a:rPr>
              <a:t>z</a:t>
            </a:r>
            <a:r>
              <a:rPr sz="550" spc="25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550" spc="10" dirty="0">
                <a:solidFill>
                  <a:srgbClr val="2F4252"/>
                </a:solidFill>
                <a:latin typeface="Times New Roman"/>
                <a:cs typeface="Times New Roman"/>
              </a:rPr>
              <a:t>nt</a:t>
            </a:r>
            <a:r>
              <a:rPr sz="550" spc="-2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550" spc="-180" dirty="0">
                <a:solidFill>
                  <a:srgbClr val="494D4F"/>
                </a:solidFill>
                <a:latin typeface="Times New Roman"/>
                <a:cs typeface="Times New Roman"/>
              </a:rPr>
              <a:t>K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12" name="object 412"/>
          <p:cNvSpPr txBox="1"/>
          <p:nvPr/>
        </p:nvSpPr>
        <p:spPr>
          <a:xfrm>
            <a:off x="1088742" y="9711825"/>
            <a:ext cx="17653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70" dirty="0">
                <a:solidFill>
                  <a:srgbClr val="2D2B2D"/>
                </a:solidFill>
                <a:latin typeface="Courier New"/>
                <a:cs typeface="Courier New"/>
              </a:rPr>
              <a:t>CJ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13" name="object 413"/>
          <p:cNvSpPr txBox="1"/>
          <p:nvPr/>
        </p:nvSpPr>
        <p:spPr>
          <a:xfrm>
            <a:off x="941263" y="9853443"/>
            <a:ext cx="4883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3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45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600" spc="-15" dirty="0">
                <a:solidFill>
                  <a:srgbClr val="2F4252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1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2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600">
              <a:latin typeface="Arial"/>
              <a:cs typeface="Arial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994652" y="10126190"/>
            <a:ext cx="34163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-9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3700" spc="-69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FB0813"/>
                </a:solidFill>
                <a:latin typeface="Arial"/>
                <a:cs typeface="Arial"/>
              </a:rPr>
              <a:t>-­</a:t>
            </a:r>
            <a:endParaRPr sz="2750">
              <a:latin typeface="Arial"/>
              <a:cs typeface="Arial"/>
            </a:endParaRPr>
          </a:p>
        </p:txBody>
      </p:sp>
      <p:sp>
        <p:nvSpPr>
          <p:cNvPr id="415" name="object 415"/>
          <p:cNvSpPr txBox="1"/>
          <p:nvPr/>
        </p:nvSpPr>
        <p:spPr>
          <a:xfrm>
            <a:off x="965701" y="10493350"/>
            <a:ext cx="4083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10" dirty="0">
                <a:solidFill>
                  <a:srgbClr val="2D2B2D"/>
                </a:solidFill>
                <a:latin typeface="Arial"/>
                <a:cs typeface="Arial"/>
              </a:rPr>
              <a:t>HUAWEI</a:t>
            </a:r>
            <a:endParaRPr sz="750">
              <a:latin typeface="Arial"/>
              <a:cs typeface="Arial"/>
            </a:endParaRPr>
          </a:p>
        </p:txBody>
      </p:sp>
      <p:sp>
        <p:nvSpPr>
          <p:cNvPr id="416" name="object 416"/>
          <p:cNvSpPr txBox="1"/>
          <p:nvPr/>
        </p:nvSpPr>
        <p:spPr>
          <a:xfrm>
            <a:off x="1551267" y="9633147"/>
            <a:ext cx="44767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35" dirty="0">
                <a:solidFill>
                  <a:srgbClr val="2D2B2D"/>
                </a:solidFill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7" name="object 417"/>
          <p:cNvSpPr txBox="1"/>
          <p:nvPr/>
        </p:nvSpPr>
        <p:spPr>
          <a:xfrm>
            <a:off x="1592562" y="10078984"/>
            <a:ext cx="27432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25" i="1" spc="-7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-</a:t>
            </a:r>
            <a:r>
              <a:rPr sz="400" spc="-95" dirty="0">
                <a:solidFill>
                  <a:srgbClr val="1CC1E9"/>
                </a:solidFill>
                <a:latin typeface="Times New Roman"/>
                <a:cs typeface="Times New Roman"/>
              </a:rPr>
              <a:t>\</a:t>
            </a:r>
            <a:r>
              <a:rPr sz="2025" i="1" spc="-765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r</a:t>
            </a:r>
            <a:r>
              <a:rPr sz="2025" spc="-52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2025" spc="-300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I</a:t>
            </a:r>
            <a:r>
              <a:rPr sz="400" dirty="0">
                <a:solidFill>
                  <a:srgbClr val="05EFD4"/>
                </a:solidFill>
                <a:latin typeface="Times New Roman"/>
                <a:cs typeface="Times New Roman"/>
              </a:rPr>
              <a:t>   </a:t>
            </a:r>
            <a:r>
              <a:rPr sz="400" spc="-4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/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18" name="object 418"/>
          <p:cNvSpPr txBox="1"/>
          <p:nvPr/>
        </p:nvSpPr>
        <p:spPr>
          <a:xfrm>
            <a:off x="1600531" y="10283544"/>
            <a:ext cx="17526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(</a:t>
            </a:r>
            <a:r>
              <a:rPr sz="1050" i="1" spc="-55" dirty="0">
                <a:solidFill>
                  <a:srgbClr val="1C9EF9"/>
                </a:solidFill>
                <a:latin typeface="Arial"/>
                <a:cs typeface="Arial"/>
              </a:rPr>
              <a:t>_</a:t>
            </a: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9" name="object 419"/>
          <p:cNvSpPr txBox="1"/>
          <p:nvPr/>
        </p:nvSpPr>
        <p:spPr>
          <a:xfrm>
            <a:off x="1530874" y="10467124"/>
            <a:ext cx="46482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4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125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r>
              <a:rPr sz="750" spc="-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8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Cloud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0" name="object 420"/>
          <p:cNvSpPr txBox="1"/>
          <p:nvPr/>
        </p:nvSpPr>
        <p:spPr>
          <a:xfrm>
            <a:off x="2118911" y="9696088"/>
            <a:ext cx="492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90" dirty="0">
                <a:solidFill>
                  <a:srgbClr val="037BCD"/>
                </a:solidFill>
                <a:latin typeface="Times New Roman"/>
                <a:cs typeface="Times New Roman"/>
              </a:rPr>
              <a:t>A</a:t>
            </a:r>
            <a:r>
              <a:rPr sz="1450" b="1" spc="229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10" dirty="0">
                <a:solidFill>
                  <a:srgbClr val="037BCD"/>
                </a:solidFill>
                <a:latin typeface="Arial"/>
                <a:cs typeface="Arial"/>
              </a:rPr>
              <a:t>Azure</a:t>
            </a:r>
            <a:endParaRPr sz="750">
              <a:latin typeface="Arial"/>
              <a:cs typeface="Arial"/>
            </a:endParaRPr>
          </a:p>
        </p:txBody>
      </p:sp>
      <p:sp>
        <p:nvSpPr>
          <p:cNvPr id="421" name="object 421"/>
          <p:cNvSpPr txBox="1"/>
          <p:nvPr/>
        </p:nvSpPr>
        <p:spPr>
          <a:xfrm>
            <a:off x="2218108" y="10199622"/>
            <a:ext cx="1428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i="1" spc="60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422" name="object 422"/>
          <p:cNvSpPr txBox="1"/>
          <p:nvPr/>
        </p:nvSpPr>
        <p:spPr>
          <a:xfrm>
            <a:off x="2144500" y="10388447"/>
            <a:ext cx="4248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spc="2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950" b="1" spc="-7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950" b="1" spc="25" dirty="0">
                <a:solidFill>
                  <a:srgbClr val="FF2103"/>
                </a:solidFill>
                <a:latin typeface="Arial"/>
                <a:cs typeface="Arial"/>
              </a:rPr>
              <a:t>en</a:t>
            </a:r>
            <a:r>
              <a:rPr sz="950" b="1" spc="15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423" name="object 423"/>
          <p:cNvSpPr txBox="1"/>
          <p:nvPr/>
        </p:nvSpPr>
        <p:spPr>
          <a:xfrm>
            <a:off x="2728907" y="9743295"/>
            <a:ext cx="492759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5" dirty="0">
                <a:solidFill>
                  <a:srgbClr val="608542"/>
                </a:solidFill>
                <a:latin typeface="Arial"/>
                <a:cs typeface="Arial"/>
              </a:rPr>
              <a:t>0</a:t>
            </a:r>
            <a:r>
              <a:rPr sz="850" b="1" spc="75" dirty="0">
                <a:solidFill>
                  <a:srgbClr val="608542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Baid</a:t>
            </a:r>
            <a:r>
              <a:rPr sz="500" spc="2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-5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4" name="object 424"/>
          <p:cNvSpPr txBox="1"/>
          <p:nvPr/>
        </p:nvSpPr>
        <p:spPr>
          <a:xfrm>
            <a:off x="2698059" y="10367467"/>
            <a:ext cx="518159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95" dirty="0">
                <a:solidFill>
                  <a:srgbClr val="FB0813"/>
                </a:solidFill>
                <a:latin typeface="Arial"/>
                <a:cs typeface="Arial"/>
              </a:rPr>
              <a:t>ORACLE</a:t>
            </a:r>
            <a:endParaRPr sz="650">
              <a:latin typeface="Arial"/>
              <a:cs typeface="Arial"/>
            </a:endParaRPr>
          </a:p>
        </p:txBody>
      </p:sp>
      <p:sp>
        <p:nvSpPr>
          <p:cNvPr id="425" name="object 425"/>
          <p:cNvSpPr txBox="1"/>
          <p:nvPr/>
        </p:nvSpPr>
        <p:spPr>
          <a:xfrm>
            <a:off x="3336227" y="9911139"/>
            <a:ext cx="4629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Digita</a:t>
            </a:r>
            <a:r>
              <a:rPr sz="500" spc="20" dirty="0">
                <a:solidFill>
                  <a:srgbClr val="1C9EF9"/>
                </a:solidFill>
                <a:latin typeface="Arial"/>
                <a:cs typeface="Arial"/>
              </a:rPr>
              <a:t>l</a:t>
            </a: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Ocean</a:t>
            </a:r>
            <a:endParaRPr sz="500">
              <a:latin typeface="Arial"/>
              <a:cs typeface="Arial"/>
            </a:endParaRPr>
          </a:p>
        </p:txBody>
      </p:sp>
      <p:sp>
        <p:nvSpPr>
          <p:cNvPr id="426" name="object 426"/>
          <p:cNvSpPr txBox="1"/>
          <p:nvPr/>
        </p:nvSpPr>
        <p:spPr>
          <a:xfrm>
            <a:off x="3300971" y="10262564"/>
            <a:ext cx="488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450" dirty="0">
                <a:solidFill>
                  <a:srgbClr val="2F4252"/>
                </a:solidFill>
                <a:latin typeface="Courier New"/>
                <a:cs typeface="Courier New"/>
              </a:rPr>
              <a:t>&lt;</a:t>
            </a:r>
            <a:r>
              <a:rPr sz="1450" spc="-550" dirty="0">
                <a:solidFill>
                  <a:srgbClr val="2F4252"/>
                </a:solidFill>
                <a:latin typeface="Courier New"/>
                <a:cs typeface="Courier New"/>
              </a:rPr>
              <a:t>P</a:t>
            </a:r>
            <a:r>
              <a:rPr sz="1450" spc="-395" dirty="0">
                <a:solidFill>
                  <a:srgbClr val="494D4F"/>
                </a:solidFill>
                <a:latin typeface="Courier New"/>
                <a:cs typeface="Courier New"/>
              </a:rPr>
              <a:t>ack.et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27" name="object 427"/>
          <p:cNvSpPr txBox="1"/>
          <p:nvPr/>
        </p:nvSpPr>
        <p:spPr>
          <a:xfrm>
            <a:off x="3912039" y="9780011"/>
            <a:ext cx="48450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05" dirty="0">
                <a:solidFill>
                  <a:srgbClr val="FB0813"/>
                </a:solidFill>
                <a:latin typeface="Arial"/>
                <a:cs typeface="Arial"/>
              </a:rPr>
              <a:t>FUJITSU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3921646" y="10477614"/>
            <a:ext cx="4800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0C0A0C"/>
                </a:solidFill>
                <a:latin typeface="Arial"/>
                <a:cs typeface="Arial"/>
              </a:rPr>
              <a:t>c</a:t>
            </a:r>
            <a:r>
              <a:rPr sz="500" spc="-1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35" dirty="0">
                <a:solidFill>
                  <a:srgbClr val="494D4F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4501341" y="9905895"/>
            <a:ext cx="4927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6B7074"/>
                </a:solidFill>
                <a:latin typeface="Arial"/>
                <a:cs typeface="Arial"/>
              </a:rPr>
              <a:t>Googl</a:t>
            </a:r>
            <a:r>
              <a:rPr sz="500" spc="7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500" spc="45" dirty="0">
                <a:solidFill>
                  <a:srgbClr val="6B7074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30" name="object 430"/>
          <p:cNvSpPr txBox="1"/>
          <p:nvPr/>
        </p:nvSpPr>
        <p:spPr>
          <a:xfrm>
            <a:off x="5309042" y="9711824"/>
            <a:ext cx="565150" cy="21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10"/>
              </a:lnSpc>
              <a:spcBef>
                <a:spcPts val="90"/>
              </a:spcBef>
            </a:pPr>
            <a:r>
              <a:rPr sz="750" b="1" spc="70" dirty="0">
                <a:solidFill>
                  <a:srgbClr val="2D2B2D"/>
                </a:solidFill>
                <a:latin typeface="Times New Roman"/>
                <a:cs typeface="Times New Roman"/>
              </a:rPr>
              <a:t>fi;1</a:t>
            </a:r>
            <a:r>
              <a:rPr sz="500" spc="70" dirty="0">
                <a:solidFill>
                  <a:srgbClr val="1CC1E9"/>
                </a:solidFill>
                <a:latin typeface="Arial"/>
                <a:cs typeface="Arial"/>
              </a:rPr>
              <a:t>D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I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GI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T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A</a:t>
            </a:r>
            <a:r>
              <a:rPr sz="500" spc="70" dirty="0">
                <a:solidFill>
                  <a:srgbClr val="07B5E8"/>
                </a:solidFill>
                <a:latin typeface="Arial"/>
                <a:cs typeface="Arial"/>
              </a:rPr>
              <a:t>L</a:t>
            </a:r>
            <a:endParaRPr sz="500">
              <a:latin typeface="Arial"/>
              <a:cs typeface="Arial"/>
            </a:endParaRPr>
          </a:p>
          <a:p>
            <a:pPr marL="17145">
              <a:lnSpc>
                <a:spcPts val="690"/>
              </a:lnSpc>
            </a:pPr>
            <a:r>
              <a:rPr sz="650" b="1" spc="100" dirty="0">
                <a:solidFill>
                  <a:srgbClr val="2D2B2D"/>
                </a:solidFill>
                <a:latin typeface="Arial"/>
                <a:cs typeface="Arial"/>
              </a:rPr>
              <a:t>q,,,</a:t>
            </a:r>
            <a:r>
              <a:rPr sz="650" b="1" spc="100" dirty="0">
                <a:solidFill>
                  <a:srgbClr val="07B5E8"/>
                </a:solidFill>
                <a:latin typeface="Arial"/>
                <a:cs typeface="Arial"/>
              </a:rPr>
              <a:t>REBRA</a:t>
            </a:r>
            <a:endParaRPr sz="650">
              <a:latin typeface="Arial"/>
              <a:cs typeface="Arial"/>
            </a:endParaRPr>
          </a:p>
        </p:txBody>
      </p:sp>
      <p:sp>
        <p:nvSpPr>
          <p:cNvPr id="431" name="object 431"/>
          <p:cNvSpPr txBox="1"/>
          <p:nvPr/>
        </p:nvSpPr>
        <p:spPr>
          <a:xfrm>
            <a:off x="5436309" y="9905894"/>
            <a:ext cx="217170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175" spc="-1575" baseline="-16908" dirty="0">
                <a:solidFill>
                  <a:srgbClr val="FF013D"/>
                </a:solidFill>
                <a:latin typeface="Times New Roman"/>
                <a:cs typeface="Times New Roman"/>
              </a:rPr>
              <a:t>-</a:t>
            </a:r>
            <a:r>
              <a:rPr sz="750" i="1" spc="-50" dirty="0">
                <a:solidFill>
                  <a:srgbClr val="FF013D"/>
                </a:solidFill>
                <a:latin typeface="Arial"/>
                <a:cs typeface="Arial"/>
              </a:rPr>
              <a:t>:""":</a:t>
            </a:r>
            <a:endParaRPr sz="750">
              <a:latin typeface="Arial"/>
              <a:cs typeface="Arial"/>
            </a:endParaRPr>
          </a:p>
        </p:txBody>
      </p:sp>
      <p:sp>
        <p:nvSpPr>
          <p:cNvPr id="432" name="object 432"/>
          <p:cNvSpPr txBox="1"/>
          <p:nvPr/>
        </p:nvSpPr>
        <p:spPr>
          <a:xfrm>
            <a:off x="5308418" y="10383201"/>
            <a:ext cx="51371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35" dirty="0">
                <a:solidFill>
                  <a:srgbClr val="494D4F"/>
                </a:solidFill>
                <a:latin typeface="Arial"/>
                <a:cs typeface="Arial"/>
              </a:rPr>
              <a:t>openstack</a:t>
            </a:r>
            <a:r>
              <a:rPr sz="850" spc="-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433" name="object 433"/>
          <p:cNvSpPr txBox="1"/>
          <p:nvPr/>
        </p:nvSpPr>
        <p:spPr>
          <a:xfrm>
            <a:off x="6174303" y="9753785"/>
            <a:ext cx="31305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20" dirty="0">
                <a:solidFill>
                  <a:srgbClr val="2D2B2D"/>
                </a:solidFill>
                <a:latin typeface="Arial"/>
                <a:cs typeface="Arial"/>
              </a:rPr>
              <a:t>FOREMAN</a:t>
            </a:r>
            <a:endParaRPr sz="750">
              <a:latin typeface="Arial"/>
              <a:cs typeface="Arial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5964043" y="10430408"/>
            <a:ext cx="4984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65" dirty="0">
                <a:solidFill>
                  <a:srgbClr val="642877"/>
                </a:solidFill>
                <a:latin typeface="Arial"/>
                <a:cs typeface="Arial"/>
              </a:rPr>
              <a:t>Scaleway</a:t>
            </a:r>
            <a:endParaRPr sz="7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6783976" y="9512509"/>
            <a:ext cx="22542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3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6" name="object 436"/>
          <p:cNvSpPr txBox="1"/>
          <p:nvPr/>
        </p:nvSpPr>
        <p:spPr>
          <a:xfrm>
            <a:off x="6626598" y="9811481"/>
            <a:ext cx="49847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20" dirty="0">
                <a:solidFill>
                  <a:srgbClr val="0C0A0C"/>
                </a:solidFill>
                <a:latin typeface="Arial"/>
                <a:cs typeface="Arial"/>
              </a:rPr>
              <a:t>M</a:t>
            </a:r>
            <a:r>
              <a:rPr sz="1200" spc="10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7" name="object 437"/>
          <p:cNvSpPr txBox="1"/>
          <p:nvPr/>
        </p:nvSpPr>
        <p:spPr>
          <a:xfrm>
            <a:off x="7703304" y="10551046"/>
            <a:ext cx="15468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828587"/>
                </a:solidFill>
                <a:latin typeface="Arial"/>
                <a:cs typeface="Arial"/>
              </a:rPr>
              <a:t>github.com/cncf/landscape</a:t>
            </a:r>
            <a:endParaRPr sz="950">
              <a:latin typeface="Arial"/>
              <a:cs typeface="Arial"/>
            </a:endParaRPr>
          </a:p>
        </p:txBody>
      </p:sp>
      <p:sp>
        <p:nvSpPr>
          <p:cNvPr id="438" name="object 438"/>
          <p:cNvSpPr txBox="1"/>
          <p:nvPr/>
        </p:nvSpPr>
        <p:spPr>
          <a:xfrm>
            <a:off x="9401919" y="9417048"/>
            <a:ext cx="266319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just">
              <a:lnSpc>
                <a:spcPct val="1147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This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landscape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is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intended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 a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map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through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th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previousl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uncharted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terrai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D2B2D"/>
                </a:solidFill>
                <a:latin typeface="Arial"/>
                <a:cs typeface="Arial"/>
              </a:rPr>
              <a:t>of 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technologies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1200" i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There</a:t>
            </a:r>
            <a:r>
              <a:rPr sz="1200" i="1" spc="-9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ar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many 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routes</a:t>
            </a:r>
            <a:r>
              <a:rPr sz="1200" i="1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deployin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i="1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applica­  tion,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with </a:t>
            </a:r>
            <a:r>
              <a:rPr sz="1200" i="1" spc="-125" dirty="0">
                <a:solidFill>
                  <a:srgbClr val="2D2B2D"/>
                </a:solidFill>
                <a:latin typeface="Arial"/>
                <a:cs typeface="Arial"/>
              </a:rPr>
              <a:t>CNCF</a:t>
            </a:r>
            <a:r>
              <a:rPr sz="1200" i="1" spc="-1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Projects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representing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30" dirty="0">
                <a:solidFill>
                  <a:srgbClr val="2D2B2D"/>
                </a:solidFill>
                <a:latin typeface="Arial"/>
                <a:cs typeface="Arial"/>
              </a:rPr>
              <a:t>a </a:t>
            </a:r>
            <a:r>
              <a:rPr sz="1200" i="1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particularl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well-travele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d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path.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9" name="object 439"/>
          <p:cNvSpPr txBox="1"/>
          <p:nvPr/>
        </p:nvSpPr>
        <p:spPr>
          <a:xfrm>
            <a:off x="12683531" y="7451169"/>
            <a:ext cx="83058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  <a:tabLst>
                <a:tab pos="585470" algn="l"/>
              </a:tabLst>
            </a:pPr>
            <a:r>
              <a:rPr sz="2400" b="1" spc="45" dirty="0">
                <a:solidFill>
                  <a:srgbClr val="0C0A0C"/>
                </a:solidFill>
                <a:latin typeface="Arial"/>
                <a:cs typeface="Arial"/>
              </a:rPr>
              <a:t>8	</a:t>
            </a:r>
            <a:r>
              <a:rPr sz="2250" spc="165" dirty="0">
                <a:solidFill>
                  <a:srgbClr val="E4001C"/>
                </a:solidFill>
                <a:latin typeface="Arial"/>
                <a:cs typeface="Arial"/>
              </a:rPr>
              <a:t>®</a:t>
            </a:r>
            <a:endParaRPr sz="2250">
              <a:latin typeface="Arial"/>
              <a:cs typeface="Arial"/>
            </a:endParaRPr>
          </a:p>
        </p:txBody>
      </p:sp>
      <p:sp>
        <p:nvSpPr>
          <p:cNvPr id="440" name="object 440"/>
          <p:cNvSpPr txBox="1"/>
          <p:nvPr/>
        </p:nvSpPr>
        <p:spPr>
          <a:xfrm>
            <a:off x="13262226" y="7744897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35" dirty="0">
                <a:solidFill>
                  <a:srgbClr val="6B7074"/>
                </a:solidFill>
                <a:latin typeface="Arial"/>
                <a:cs typeface="Arial"/>
              </a:rPr>
              <a:t>KNOX</a:t>
            </a:r>
            <a:endParaRPr sz="550">
              <a:latin typeface="Arial"/>
              <a:cs typeface="Arial"/>
            </a:endParaRPr>
          </a:p>
        </p:txBody>
      </p:sp>
      <p:sp>
        <p:nvSpPr>
          <p:cNvPr id="441" name="object 441"/>
          <p:cNvSpPr txBox="1"/>
          <p:nvPr/>
        </p:nvSpPr>
        <p:spPr>
          <a:xfrm>
            <a:off x="13692663" y="7451169"/>
            <a:ext cx="332740" cy="37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0" dirty="0">
                <a:solidFill>
                  <a:srgbClr val="FF00C3"/>
                </a:solidFill>
                <a:latin typeface="Times New Roman"/>
                <a:cs typeface="Times New Roman"/>
              </a:rPr>
              <a:t>lyA</a:t>
            </a:r>
            <a:endParaRPr sz="19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0"/>
              </a:spcBef>
            </a:pPr>
            <a:r>
              <a:rPr sz="350" spc="35" dirty="0">
                <a:solidFill>
                  <a:srgbClr val="828587"/>
                </a:solidFill>
                <a:latin typeface="Times New Roman"/>
                <a:cs typeface="Times New Roman"/>
              </a:rPr>
              <a:t>CONFIDANT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12641417" y="9444322"/>
            <a:ext cx="134937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300" b="1" spc="-6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NATIVE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3" name="object 443"/>
          <p:cNvSpPr txBox="1"/>
          <p:nvPr/>
        </p:nvSpPr>
        <p:spPr>
          <a:xfrm>
            <a:off x="12242361" y="9357194"/>
            <a:ext cx="1748789" cy="99695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1510"/>
              </a:spcBef>
            </a:pPr>
            <a:r>
              <a:rPr sz="2250" spc="-215" dirty="0">
                <a:solidFill>
                  <a:srgbClr val="2D2B2D"/>
                </a:solidFill>
                <a:latin typeface="Courier New"/>
                <a:cs typeface="Courier New"/>
              </a:rPr>
              <a:t>Landscape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  <a:spcBef>
                <a:spcPts val="950"/>
              </a:spcBef>
            </a:pPr>
            <a:r>
              <a:rPr sz="1450" b="1" spc="60" dirty="0">
                <a:solidFill>
                  <a:srgbClr val="529CC6"/>
                </a:solidFill>
                <a:latin typeface="Times New Roman"/>
                <a:cs typeface="Times New Roman"/>
              </a:rPr>
              <a:t>t':1</a:t>
            </a:r>
            <a:r>
              <a:rPr sz="1450" b="1" spc="-6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50" b="1" spc="70" dirty="0">
                <a:solidFill>
                  <a:srgbClr val="0C0A0C"/>
                </a:solidFill>
                <a:latin typeface="Arial"/>
                <a:cs typeface="Arial"/>
              </a:rPr>
              <a:t>CLOU</a:t>
            </a:r>
            <a:r>
              <a:rPr sz="1350" b="1" spc="75" dirty="0">
                <a:solidFill>
                  <a:srgbClr val="0C0A0C"/>
                </a:solidFill>
                <a:latin typeface="Arial"/>
                <a:cs typeface="Arial"/>
              </a:rPr>
              <a:t>D</a:t>
            </a:r>
            <a:r>
              <a:rPr sz="1350" b="1" spc="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1350" b="1" spc="60" dirty="0">
                <a:solidFill>
                  <a:srgbClr val="0C0A0C"/>
                </a:solidFill>
                <a:latin typeface="Arial"/>
                <a:cs typeface="Arial"/>
              </a:rPr>
              <a:t>NATIVE</a:t>
            </a:r>
            <a:endParaRPr sz="1350">
              <a:latin typeface="Arial"/>
              <a:cs typeface="Arial"/>
            </a:endParaRPr>
          </a:p>
          <a:p>
            <a:pPr marL="351790">
              <a:lnSpc>
                <a:spcPts val="875"/>
              </a:lnSpc>
            </a:pP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COMPUTING</a:t>
            </a:r>
            <a:r>
              <a:rPr sz="750" b="1" spc="-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FOUNDATION</a:t>
            </a:r>
            <a:endParaRPr sz="750">
              <a:latin typeface="Arial"/>
              <a:cs typeface="Arial"/>
            </a:endParaRPr>
          </a:p>
        </p:txBody>
      </p:sp>
      <p:sp>
        <p:nvSpPr>
          <p:cNvPr id="444" name="object 444"/>
          <p:cNvSpPr txBox="1"/>
          <p:nvPr/>
        </p:nvSpPr>
        <p:spPr>
          <a:xfrm>
            <a:off x="12242465" y="10461879"/>
            <a:ext cx="1742439" cy="306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10" dirty="0">
                <a:solidFill>
                  <a:srgbClr val="FB0813"/>
                </a:solidFill>
                <a:latin typeface="Arial"/>
                <a:cs typeface="Arial"/>
              </a:rPr>
              <a:t>...illll</a:t>
            </a:r>
            <a:r>
              <a:rPr sz="1500" b="1" spc="-204" dirty="0">
                <a:solidFill>
                  <a:srgbClr val="FB0813"/>
                </a:solidFill>
                <a:latin typeface="Arial"/>
                <a:cs typeface="Arial"/>
              </a:rPr>
              <a:t>l</a:t>
            </a:r>
            <a:r>
              <a:rPr sz="1500" b="1" spc="-13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200" b="1" spc="65" dirty="0">
                <a:solidFill>
                  <a:srgbClr val="0C0A0C"/>
                </a:solidFill>
                <a:latin typeface="Times New Roman"/>
                <a:cs typeface="Times New Roman"/>
              </a:rPr>
              <a:t>Redpoin</a:t>
            </a:r>
            <a:r>
              <a:rPr sz="12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1200" b="1" dirty="0">
                <a:solidFill>
                  <a:srgbClr val="0C0A0C"/>
                </a:solidFill>
                <a:latin typeface="Times New Roman"/>
                <a:cs typeface="Times New Roman"/>
              </a:rPr>
              <a:t>  </a:t>
            </a:r>
            <a:r>
              <a:rPr sz="1200" b="1" spc="-9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1300" b="1" i="1" spc="-120" dirty="0">
                <a:solidFill>
                  <a:srgbClr val="FD9511"/>
                </a:solidFill>
                <a:latin typeface="Times New Roman"/>
                <a:cs typeface="Times New Roman"/>
              </a:rPr>
              <a:t>I</a:t>
            </a:r>
            <a:r>
              <a:rPr sz="1300" b="1" i="1" spc="-65" dirty="0">
                <a:solidFill>
                  <a:srgbClr val="D46D15"/>
                </a:solidFill>
                <a:latin typeface="Times New Roman"/>
                <a:cs typeface="Times New Roman"/>
              </a:rPr>
              <a:t>/</a:t>
            </a:r>
            <a:r>
              <a:rPr sz="1300" b="1" i="1" spc="-10" dirty="0">
                <a:solidFill>
                  <a:srgbClr val="605E60"/>
                </a:solidFill>
                <a:latin typeface="Times New Roman"/>
                <a:cs typeface="Times New Roman"/>
              </a:rPr>
              <a:t>A</a:t>
            </a:r>
            <a:r>
              <a:rPr sz="1300" b="1" i="1" spc="-5" dirty="0">
                <a:solidFill>
                  <a:srgbClr val="605E60"/>
                </a:solidFill>
                <a:latin typeface="Times New Roman"/>
                <a:cs typeface="Times New Roman"/>
              </a:rPr>
              <a:t>m</a:t>
            </a:r>
            <a:r>
              <a:rPr sz="1300" b="1" i="1" spc="-13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30" dirty="0">
                <a:solidFill>
                  <a:srgbClr val="605E60"/>
                </a:solidFill>
                <a:latin typeface="Times New Roman"/>
                <a:cs typeface="Times New Roman"/>
              </a:rPr>
              <a:t>pli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160" dirty="0">
                <a:solidFill>
                  <a:srgbClr val="605E60"/>
                </a:solidFill>
                <a:latin typeface="Times New Roman"/>
                <a:cs typeface="Times New Roman"/>
              </a:rPr>
              <a:t>f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45" dirty="0">
                <a:solidFill>
                  <a:srgbClr val="605E60"/>
                </a:solidFill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  <a:p>
            <a:pPr marL="1149985">
              <a:lnSpc>
                <a:spcPct val="100000"/>
              </a:lnSpc>
              <a:spcBef>
                <a:spcPts val="20"/>
              </a:spcBef>
              <a:tabLst>
                <a:tab pos="1401445" algn="l"/>
              </a:tabLst>
            </a:pPr>
            <a:r>
              <a:rPr sz="250" spc="-30" dirty="0">
                <a:solidFill>
                  <a:srgbClr val="AAC1BF"/>
                </a:solidFill>
                <a:latin typeface="Arial"/>
                <a:cs typeface="Arial"/>
              </a:rPr>
              <a:t>F-&gt;</a:t>
            </a:r>
            <a:r>
              <a:rPr sz="250" spc="15" dirty="0">
                <a:solidFill>
                  <a:srgbClr val="AAC1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AK	N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    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K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300" spc="5" dirty="0">
                <a:solidFill>
                  <a:srgbClr val="AAC1BF"/>
                </a:solidFill>
                <a:latin typeface="Arial"/>
                <a:cs typeface="Arial"/>
              </a:rPr>
              <a:t>::&gt;</a:t>
            </a:r>
            <a:endParaRPr sz="30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14651890" y="6863714"/>
            <a:ext cx="145415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00" spc="-380" dirty="0">
                <a:solidFill>
                  <a:srgbClr val="037BA1"/>
                </a:solidFill>
                <a:latin typeface="Times New Roman"/>
                <a:cs typeface="Times New Roman"/>
              </a:rPr>
              <a:t>..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14584844" y="7283325"/>
            <a:ext cx="3200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20" dirty="0">
                <a:solidFill>
                  <a:srgbClr val="2F4252"/>
                </a:solidFill>
                <a:latin typeface="Courier New"/>
                <a:cs typeface="Courier New"/>
              </a:rPr>
              <a:t>APCERA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15056432" y="5017426"/>
            <a:ext cx="16827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8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9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25" dirty="0">
                <a:solidFill>
                  <a:srgbClr val="1CC1E9"/>
                </a:solidFill>
                <a:latin typeface="Times New Roman"/>
                <a:cs typeface="Times New Roman"/>
              </a:rPr>
              <a:t>y</a:t>
            </a:r>
            <a:r>
              <a:rPr sz="1000" spc="-280" dirty="0">
                <a:solidFill>
                  <a:srgbClr val="31EBDB"/>
                </a:solidFill>
                <a:latin typeface="Times New Roman"/>
                <a:cs typeface="Times New Roman"/>
              </a:rPr>
              <a:t>;</a:t>
            </a:r>
            <a:r>
              <a:rPr sz="1000" spc="-40" dirty="0">
                <a:solidFill>
                  <a:srgbClr val="1CC1E9"/>
                </a:solidFill>
                <a:latin typeface="Times New Roman"/>
                <a:cs typeface="Times New Roman"/>
              </a:rPr>
              <a:t>-</a:t>
            </a:r>
            <a:r>
              <a:rPr sz="1000" spc="-70" dirty="0">
                <a:solidFill>
                  <a:srgbClr val="05EFD4"/>
                </a:solidFill>
                <a:latin typeface="Times New Roman"/>
                <a:cs typeface="Times New Roman"/>
              </a:rPr>
              <a:t>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48" name="object 448"/>
          <p:cNvSpPr txBox="1"/>
          <p:nvPr/>
        </p:nvSpPr>
        <p:spPr>
          <a:xfrm>
            <a:off x="15053071" y="5159044"/>
            <a:ext cx="666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-160" dirty="0">
                <a:solidFill>
                  <a:srgbClr val="1C9EF9"/>
                </a:solidFill>
                <a:latin typeface="Arial"/>
                <a:cs typeface="Arial"/>
              </a:rPr>
              <a:t>(_)</a:t>
            </a:r>
            <a:endParaRPr sz="650">
              <a:latin typeface="Arial"/>
              <a:cs typeface="Arial"/>
            </a:endParaRPr>
          </a:p>
        </p:txBody>
      </p:sp>
      <p:sp>
        <p:nvSpPr>
          <p:cNvPr id="449" name="object 449"/>
          <p:cNvSpPr txBox="1"/>
          <p:nvPr/>
        </p:nvSpPr>
        <p:spPr>
          <a:xfrm>
            <a:off x="15000580" y="5494733"/>
            <a:ext cx="1479550" cy="532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45" dirty="0">
                <a:solidFill>
                  <a:srgbClr val="2F89E6"/>
                </a:solidFill>
                <a:latin typeface="Arial"/>
                <a:cs typeface="Arial"/>
              </a:rPr>
              <a:t>ZTE</a:t>
            </a:r>
            <a:endParaRPr sz="145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  <a:spcBef>
                <a:spcPts val="1075"/>
              </a:spcBef>
            </a:pPr>
            <a:r>
              <a:rPr sz="950" spc="10" dirty="0">
                <a:solidFill>
                  <a:srgbClr val="AAC1BF"/>
                </a:solidFill>
                <a:latin typeface="Arial"/>
                <a:cs typeface="Arial"/>
              </a:rPr>
              <a:t>Non-Certified</a:t>
            </a:r>
            <a:r>
              <a:rPr sz="950" spc="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450" name="object 450"/>
          <p:cNvSpPr txBox="1"/>
          <p:nvPr/>
        </p:nvSpPr>
        <p:spPr>
          <a:xfrm>
            <a:off x="15097070" y="6538516"/>
            <a:ext cx="47434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7034" algn="l"/>
              </a:tabLst>
            </a:pPr>
            <a:r>
              <a:rPr sz="1200" spc="-145" dirty="0">
                <a:solidFill>
                  <a:srgbClr val="286EA1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0A5D8C"/>
                </a:solidFill>
                <a:latin typeface="Arial"/>
                <a:cs typeface="Arial"/>
              </a:rPr>
              <a:t>:	</a:t>
            </a:r>
            <a:r>
              <a:rPr sz="1200" dirty="0">
                <a:solidFill>
                  <a:srgbClr val="AF03AA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1" name="object 451"/>
          <p:cNvSpPr txBox="1"/>
          <p:nvPr/>
        </p:nvSpPr>
        <p:spPr>
          <a:xfrm>
            <a:off x="14982780" y="6685379"/>
            <a:ext cx="74168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spc="15" dirty="0">
                <a:solidFill>
                  <a:srgbClr val="286EA1"/>
                </a:solidFill>
                <a:latin typeface="Arial"/>
                <a:cs typeface="Arial"/>
              </a:rPr>
              <a:t>=  </a:t>
            </a:r>
            <a:r>
              <a:rPr sz="250" spc="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10" dirty="0">
                <a:solidFill>
                  <a:srgbClr val="286EA1"/>
                </a:solidFill>
                <a:latin typeface="Arial"/>
                <a:cs typeface="Arial"/>
              </a:rPr>
              <a:t>n-</a:t>
            </a:r>
            <a:r>
              <a:rPr sz="25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80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50" spc="20" dirty="0">
                <a:solidFill>
                  <a:srgbClr val="6285BC"/>
                </a:solidFill>
                <a:latin typeface="Arial"/>
                <a:cs typeface="Arial"/>
              </a:rPr>
              <a:t>A</a:t>
            </a:r>
            <a:r>
              <a:rPr sz="250" dirty="0">
                <a:solidFill>
                  <a:srgbClr val="6285BC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4B6EBF"/>
                </a:solidFill>
                <a:latin typeface="Arial"/>
                <a:cs typeface="Arial"/>
              </a:rPr>
              <a:t>c</a:t>
            </a:r>
            <a:r>
              <a:rPr sz="250" dirty="0">
                <a:solidFill>
                  <a:srgbClr val="4B6E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4B6EBF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  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8EBFE4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EBFE4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8EBFE4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70B8DD"/>
                </a:solidFill>
                <a:latin typeface="Arial"/>
                <a:cs typeface="Arial"/>
              </a:rPr>
              <a:t>•</a:t>
            </a:r>
            <a:r>
              <a:rPr sz="300" spc="15" dirty="0">
                <a:solidFill>
                  <a:srgbClr val="70B8DD"/>
                </a:solidFill>
                <a:latin typeface="Times New Roman"/>
                <a:cs typeface="Times New Roman"/>
              </a:rPr>
              <a:t>..C</a:t>
            </a:r>
            <a:r>
              <a:rPr sz="300" dirty="0">
                <a:solidFill>
                  <a:srgbClr val="70B8DD"/>
                </a:solidFill>
                <a:latin typeface="Times New Roman"/>
                <a:cs typeface="Times New Roman"/>
              </a:rPr>
              <a:t>        </a:t>
            </a:r>
            <a:r>
              <a:rPr sz="300" spc="-5" dirty="0">
                <a:solidFill>
                  <a:srgbClr val="70B8DD"/>
                </a:solidFill>
                <a:latin typeface="Times New Roman"/>
                <a:cs typeface="Times New Roman"/>
              </a:rPr>
              <a:t>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u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30" dirty="0">
                <a:solidFill>
                  <a:srgbClr val="828587"/>
                </a:solidFill>
                <a:latin typeface="Arial"/>
                <a:cs typeface="Arial"/>
              </a:rPr>
              <a:t> 1&gt; </a:t>
            </a:r>
            <a:r>
              <a:rPr sz="250" spc="-25" dirty="0">
                <a:solidFill>
                  <a:srgbClr val="A8AAAE"/>
                </a:solidFill>
                <a:latin typeface="Arial"/>
                <a:cs typeface="Arial"/>
              </a:rPr>
              <a:t>£</a:t>
            </a:r>
            <a:r>
              <a:rPr sz="250" spc="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i;e</a:t>
            </a:r>
            <a:r>
              <a:rPr sz="250" spc="-5" dirty="0">
                <a:solidFill>
                  <a:srgbClr val="828587"/>
                </a:solidFill>
                <a:latin typeface="Arial"/>
                <a:cs typeface="Arial"/>
              </a:rPr>
              <a:t>G</a:t>
            </a:r>
            <a:r>
              <a:rPr sz="250" spc="-25" dirty="0">
                <a:solidFill>
                  <a:srgbClr val="828587"/>
                </a:solidFill>
                <a:latin typeface="Arial"/>
                <a:cs typeface="Arial"/>
              </a:rPr>
              <a:t>I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A.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M</a:t>
            </a:r>
            <a:r>
              <a:rPr sz="250" spc="-4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endParaRPr sz="250">
              <a:latin typeface="Arial"/>
              <a:cs typeface="Arial"/>
            </a:endParaRPr>
          </a:p>
        </p:txBody>
      </p:sp>
      <p:sp>
        <p:nvSpPr>
          <p:cNvPr id="452" name="object 452"/>
          <p:cNvSpPr txBox="1"/>
          <p:nvPr/>
        </p:nvSpPr>
        <p:spPr>
          <a:xfrm>
            <a:off x="15080702" y="10446143"/>
            <a:ext cx="2540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453" name="object 453"/>
          <p:cNvSpPr txBox="1"/>
          <p:nvPr/>
        </p:nvSpPr>
        <p:spPr>
          <a:xfrm>
            <a:off x="15067708" y="10561536"/>
            <a:ext cx="3244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500" spc="30" dirty="0">
                <a:solidFill>
                  <a:srgbClr val="592846"/>
                </a:solidFill>
                <a:latin typeface="Arial"/>
                <a:cs typeface="Arial"/>
              </a:rPr>
              <a:t>I</a:t>
            </a:r>
            <a:r>
              <a:rPr sz="500" spc="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500" spc="-25" dirty="0">
                <a:solidFill>
                  <a:srgbClr val="592846"/>
                </a:solidFill>
                <a:latin typeface="Arial"/>
                <a:cs typeface="Arial"/>
              </a:rPr>
              <a:t>N</a:t>
            </a:r>
            <a:r>
              <a:rPr sz="500" spc="-15" dirty="0">
                <a:solidFill>
                  <a:srgbClr val="7E5970"/>
                </a:solidFill>
                <a:latin typeface="Arial"/>
                <a:cs typeface="Arial"/>
              </a:rPr>
              <a:t>T</a:t>
            </a:r>
            <a:r>
              <a:rPr sz="500" spc="30" dirty="0">
                <a:solidFill>
                  <a:srgbClr val="4B1638"/>
                </a:solidFill>
                <a:latin typeface="Arial"/>
                <a:cs typeface="Arial"/>
              </a:rPr>
              <a:t>IS</a:t>
            </a:r>
            <a:endParaRPr sz="500">
              <a:latin typeface="Arial"/>
              <a:cs typeface="Arial"/>
            </a:endParaRPr>
          </a:p>
        </p:txBody>
      </p:sp>
      <p:sp>
        <p:nvSpPr>
          <p:cNvPr id="454" name="object 454"/>
          <p:cNvSpPr txBox="1"/>
          <p:nvPr/>
        </p:nvSpPr>
        <p:spPr>
          <a:xfrm>
            <a:off x="14626121" y="5258701"/>
            <a:ext cx="110172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0260" algn="l"/>
              </a:tabLst>
            </a:pPr>
            <a:r>
              <a:rPr sz="400" spc="120" dirty="0">
                <a:solidFill>
                  <a:srgbClr val="2D2B2D"/>
                </a:solidFill>
                <a:latin typeface="Arial"/>
                <a:cs typeface="Arial"/>
              </a:rPr>
              <a:t>HUAW</a:t>
            </a:r>
            <a:r>
              <a:rPr sz="400" spc="120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400" spc="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00" spc="19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3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5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6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60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750" spc="-104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Clo</a:t>
            </a:r>
            <a:r>
              <a:rPr sz="750" b="1" spc="-30" baseline="5555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d	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n</a:t>
            </a:r>
            <a:r>
              <a:rPr sz="900" b="1" spc="15" baseline="4629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900" baseline="4629">
              <a:latin typeface="Times New Roman"/>
              <a:cs typeface="Times New Roman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15497854" y="10168152"/>
            <a:ext cx="3028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G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h</a:t>
            </a: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o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•</a:t>
            </a:r>
            <a:r>
              <a:rPr sz="350" spc="-1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A5D8C"/>
                </a:solidFill>
                <a:latin typeface="Arial"/>
                <a:cs typeface="Arial"/>
              </a:rPr>
              <a:t>l:</a:t>
            </a:r>
            <a:r>
              <a:rPr sz="350" spc="-20" dirty="0">
                <a:solidFill>
                  <a:srgbClr val="286EA1"/>
                </a:solidFill>
                <a:latin typeface="Arial"/>
                <a:cs typeface="Arial"/>
              </a:rPr>
              <a:t>d</a:t>
            </a:r>
            <a:r>
              <a:rPr sz="350" spc="8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15817854" y="5190515"/>
            <a:ext cx="3130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20" dirty="0">
                <a:solidFill>
                  <a:srgbClr val="FB0813"/>
                </a:solidFill>
                <a:latin typeface="Times New Roman"/>
                <a:cs typeface="Times New Roman"/>
              </a:rPr>
              <a:t>ORAc:L.E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15411029" y="6104217"/>
            <a:ext cx="319405" cy="2647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90"/>
              </a:spcBef>
            </a:pPr>
            <a:r>
              <a:rPr sz="1100" spc="40" dirty="0">
                <a:solidFill>
                  <a:srgbClr val="1D8A87"/>
                </a:solidFill>
                <a:latin typeface="Times New Roman"/>
                <a:cs typeface="Times New Roman"/>
              </a:rPr>
              <a:t>@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50" spc="10" dirty="0">
                <a:solidFill>
                  <a:srgbClr val="4D6072"/>
                </a:solidFill>
                <a:latin typeface="Times New Roman"/>
                <a:cs typeface="Times New Roman"/>
              </a:rPr>
              <a:t>1.</a:t>
            </a:r>
            <a:r>
              <a:rPr sz="350" spc="-25" dirty="0">
                <a:solidFill>
                  <a:srgbClr val="4D6072"/>
                </a:solidFill>
                <a:latin typeface="Times New Roman"/>
                <a:cs typeface="Times New Roman"/>
              </a:rPr>
              <a:t>u</a:t>
            </a:r>
            <a:r>
              <a:rPr sz="350" spc="15" dirty="0">
                <a:solidFill>
                  <a:srgbClr val="6B7074"/>
                </a:solidFill>
                <a:latin typeface="Times New Roman"/>
                <a:cs typeface="Times New Roman"/>
              </a:rPr>
              <a:t>o</a:t>
            </a:r>
            <a:r>
              <a:rPr sz="350" spc="-3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494D4F"/>
                </a:solidFill>
                <a:latin typeface="Times New Roman"/>
                <a:cs typeface="Times New Roman"/>
              </a:rPr>
              <a:t>l</a:t>
            </a:r>
            <a:r>
              <a:rPr sz="350" spc="5" dirty="0">
                <a:solidFill>
                  <a:srgbClr val="6B7074"/>
                </a:solidFill>
                <a:latin typeface="Times New Roman"/>
                <a:cs typeface="Times New Roman"/>
              </a:rPr>
              <a:t>.</a:t>
            </a:r>
            <a:r>
              <a:rPr sz="350" spc="-10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350" spc="-5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350" spc="15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350" spc="-4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350" spc="-25" dirty="0">
                <a:solidFill>
                  <a:srgbClr val="6B7074"/>
                </a:solidFill>
                <a:latin typeface="Times New Roman"/>
                <a:cs typeface="Times New Roman"/>
              </a:rPr>
              <a:t>c</a:t>
            </a:r>
            <a:r>
              <a:rPr sz="350" spc="-35" dirty="0">
                <a:solidFill>
                  <a:srgbClr val="494D4F"/>
                </a:solidFill>
                <a:latin typeface="Times New Roman"/>
                <a:cs typeface="Times New Roman"/>
              </a:rPr>
              <a:t>1</a:t>
            </a:r>
            <a:r>
              <a:rPr sz="350" spc="-30" dirty="0">
                <a:solidFill>
                  <a:srgbClr val="0AD8BF"/>
                </a:solidFill>
                <a:latin typeface="Times New Roman"/>
                <a:cs typeface="Times New Roman"/>
              </a:rPr>
              <a:t>Sohtp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15817843" y="6113659"/>
            <a:ext cx="318135" cy="260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43815" algn="ctr">
              <a:lnSpc>
                <a:spcPts val="1245"/>
              </a:lnSpc>
              <a:spcBef>
                <a:spcPts val="114"/>
              </a:spcBef>
            </a:pPr>
            <a:r>
              <a:rPr sz="1100" spc="10" dirty="0">
                <a:solidFill>
                  <a:srgbClr val="0C0A0C"/>
                </a:solidFill>
                <a:latin typeface="Times New Roman"/>
                <a:cs typeface="Times New Roman"/>
              </a:rPr>
              <a:t>...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ts val="585"/>
              </a:lnSpc>
            </a:pPr>
            <a:r>
              <a:rPr sz="550" spc="30" dirty="0">
                <a:solidFill>
                  <a:srgbClr val="0C0A0C"/>
                </a:solidFill>
                <a:latin typeface="Times New Roman"/>
                <a:cs typeface="Times New Roman"/>
              </a:rPr>
              <a:t>goPaddle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045594" y="6931900"/>
            <a:ext cx="13595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5" dirty="0">
                <a:solidFill>
                  <a:srgbClr val="AAC1BF"/>
                </a:solidFill>
                <a:latin typeface="Arial"/>
                <a:cs typeface="Arial"/>
              </a:rPr>
              <a:t>PaaS/Container</a:t>
            </a:r>
            <a:r>
              <a:rPr sz="950" spc="-5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Service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15927359" y="10587762"/>
            <a:ext cx="30988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5" dirty="0">
                <a:solidFill>
                  <a:srgbClr val="2F4252"/>
                </a:solidFill>
                <a:latin typeface="Times New Roman"/>
                <a:cs typeface="Times New Roman"/>
              </a:rPr>
              <a:t>n</a:t>
            </a:r>
            <a:r>
              <a:rPr sz="600" b="1" spc="55" dirty="0">
                <a:solidFill>
                  <a:srgbClr val="2F4252"/>
                </a:solidFill>
                <a:latin typeface="Times New Roman"/>
                <a:cs typeface="Times New Roman"/>
              </a:rPr>
              <a:t>l</a:t>
            </a:r>
            <a:r>
              <a:rPr sz="600" b="1" spc="10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16181047" y="7131215"/>
            <a:ext cx="1860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95" dirty="0">
                <a:solidFill>
                  <a:srgbClr val="1575B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16268248" y="7393473"/>
            <a:ext cx="23812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2D2B2D"/>
                </a:solidFill>
                <a:latin typeface="Arial"/>
                <a:cs typeface="Arial"/>
              </a:rPr>
              <a:t>ce&gt;nvox</a:t>
            </a:r>
            <a:endParaRPr sz="500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16254438" y="7524601"/>
            <a:ext cx="2127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55" dirty="0">
                <a:solidFill>
                  <a:srgbClr val="6B64AE"/>
                </a:solidFill>
                <a:latin typeface="Arial"/>
                <a:cs typeface="Arial"/>
              </a:rPr>
              <a:t>Iii</a:t>
            </a:r>
            <a:endParaRPr sz="2250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16277442" y="7802594"/>
            <a:ext cx="21399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10" dirty="0">
                <a:solidFill>
                  <a:srgbClr val="6B64AE"/>
                </a:solidFill>
                <a:latin typeface="Arial"/>
                <a:cs typeface="Arial"/>
              </a:rPr>
              <a:t>heroku</a:t>
            </a:r>
            <a:endParaRPr sz="450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16620489" y="4603060"/>
            <a:ext cx="313690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5"/>
              </a:spcBef>
            </a:pPr>
            <a:r>
              <a:rPr sz="2800" spc="65" dirty="0">
                <a:solidFill>
                  <a:srgbClr val="B5380C"/>
                </a:solidFill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350" spc="-5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ttlce</a:t>
            </a:r>
            <a:r>
              <a:rPr sz="350" spc="2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350" spc="-2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605E60"/>
                </a:solidFill>
                <a:latin typeface="Times New Roman"/>
                <a:cs typeface="Times New Roman"/>
              </a:rPr>
              <a:t>tO:OJd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16697847" y="6129395"/>
            <a:ext cx="1174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spc="25" dirty="0">
                <a:solidFill>
                  <a:srgbClr val="FB0813"/>
                </a:solidFill>
                <a:latin typeface="Times New Roman"/>
                <a:cs typeface="Times New Roman"/>
              </a:rPr>
              <a:t>I,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16654341" y="6076944"/>
            <a:ext cx="26162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65" baseline="6944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1800" spc="-420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600" spc="-225" baseline="6944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1800" spc="-27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1800" spc="-22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B0813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16747427" y="6323465"/>
            <a:ext cx="1905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60" dirty="0">
                <a:solidFill>
                  <a:srgbClr val="2D2B2D"/>
                </a:solidFill>
                <a:latin typeface="Arial"/>
                <a:cs typeface="Arial"/>
              </a:rPr>
              <a:t>AWEI</a:t>
            </a:r>
            <a:endParaRPr sz="400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16577591" y="7304306"/>
            <a:ext cx="3962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5" dirty="0">
                <a:solidFill>
                  <a:srgbClr val="FB5031"/>
                </a:solidFill>
                <a:latin typeface="Arial"/>
                <a:cs typeface="Arial"/>
              </a:rPr>
              <a:t>.      </a:t>
            </a:r>
            <a:r>
              <a:rPr sz="350" spc="-25" dirty="0">
                <a:solidFill>
                  <a:srgbClr val="FB5031"/>
                </a:solidFill>
                <a:latin typeface="Arial"/>
                <a:cs typeface="Arial"/>
              </a:rPr>
              <a:t> </a:t>
            </a:r>
            <a:r>
              <a:rPr sz="350" spc="55" dirty="0">
                <a:solidFill>
                  <a:srgbClr val="C48987"/>
                </a:solidFill>
                <a:latin typeface="Arial"/>
                <a:cs typeface="Arial"/>
              </a:rPr>
              <a:t>0</a:t>
            </a:r>
            <a:r>
              <a:rPr sz="350" spc="-50" dirty="0">
                <a:solidFill>
                  <a:srgbClr val="C48987"/>
                </a:solidFill>
                <a:latin typeface="Arial"/>
                <a:cs typeface="Arial"/>
              </a:rPr>
              <a:t> </a:t>
            </a:r>
            <a:r>
              <a:rPr sz="350" spc="35" dirty="0">
                <a:solidFill>
                  <a:srgbClr val="9A9A9E"/>
                </a:solidFill>
                <a:latin typeface="Arial"/>
                <a:cs typeface="Arial"/>
              </a:rPr>
              <a:t>/ITA't</a:t>
            </a:r>
            <a:r>
              <a:rPr sz="350" spc="-45" dirty="0">
                <a:solidFill>
                  <a:srgbClr val="9A9A9E"/>
                </a:solidFill>
                <a:latin typeface="Arial"/>
                <a:cs typeface="Arial"/>
              </a:rPr>
              <a:t>l</a:t>
            </a:r>
            <a:r>
              <a:rPr sz="350" spc="50" dirty="0">
                <a:solidFill>
                  <a:srgbClr val="9A9A9E"/>
                </a:solidFill>
                <a:latin typeface="Arial"/>
                <a:cs typeface="Arial"/>
              </a:rPr>
              <a:t>lRE</a:t>
            </a:r>
            <a:endParaRPr sz="350">
              <a:latin typeface="Arial"/>
              <a:cs typeface="Arial"/>
            </a:endParaRPr>
          </a:p>
        </p:txBody>
      </p:sp>
      <p:sp>
        <p:nvSpPr>
          <p:cNvPr id="470" name="object 470"/>
          <p:cNvSpPr/>
          <p:nvPr/>
        </p:nvSpPr>
        <p:spPr>
          <a:xfrm>
            <a:off x="16579863" y="10480107"/>
            <a:ext cx="112395" cy="123825"/>
          </a:xfrm>
          <a:custGeom>
            <a:avLst/>
            <a:gdLst/>
            <a:ahLst/>
            <a:cxnLst/>
            <a:rect l="l" t="t" r="r" b="b"/>
            <a:pathLst>
              <a:path w="112394" h="123825">
                <a:moveTo>
                  <a:pt x="112391" y="123345"/>
                </a:moveTo>
                <a:lnTo>
                  <a:pt x="0" y="123345"/>
                </a:lnTo>
                <a:lnTo>
                  <a:pt x="0" y="0"/>
                </a:lnTo>
                <a:lnTo>
                  <a:pt x="112391" y="0"/>
                </a:lnTo>
                <a:lnTo>
                  <a:pt x="112391" y="123345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 txBox="1"/>
          <p:nvPr/>
        </p:nvSpPr>
        <p:spPr>
          <a:xfrm>
            <a:off x="16352927" y="10472369"/>
            <a:ext cx="3371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85" dirty="0">
                <a:solidFill>
                  <a:srgbClr val="9A9A9E"/>
                </a:solidFill>
                <a:latin typeface="Times New Roman"/>
                <a:cs typeface="Times New Roman"/>
              </a:rPr>
              <a:t>RX-</a:t>
            </a:r>
            <a:r>
              <a:rPr sz="700" b="1" spc="-85" dirty="0">
                <a:solidFill>
                  <a:srgbClr val="0E57AC"/>
                </a:solidFill>
                <a:latin typeface="Times New Roman"/>
                <a:cs typeface="Times New Roman"/>
              </a:rPr>
              <a:t>M</a:t>
            </a:r>
            <a:r>
              <a:rPr sz="700" b="1" spc="-85" dirty="0">
                <a:solidFill>
                  <a:srgbClr val="A8AAAE"/>
                </a:solidFill>
                <a:latin typeface="Times New Roman"/>
                <a:cs typeface="Times New Roman"/>
              </a:rPr>
              <a:t>:,:°•,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16801238" y="10430026"/>
            <a:ext cx="327660" cy="2317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220"/>
              </a:spcBef>
            </a:pPr>
            <a:r>
              <a:rPr sz="750" b="1" i="1" spc="20" dirty="0">
                <a:solidFill>
                  <a:srgbClr val="0E57AC"/>
                </a:solidFill>
                <a:latin typeface="Arial"/>
                <a:cs typeface="Arial"/>
              </a:rPr>
              <a:t>4Jlll'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spc="50" dirty="0">
                <a:solidFill>
                  <a:srgbClr val="0E57AC"/>
                </a:solidFill>
                <a:latin typeface="Times New Roman"/>
                <a:cs typeface="Times New Roman"/>
              </a:rPr>
              <a:t>.-uNGSOS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17465048" y="1455977"/>
            <a:ext cx="288925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750" b="1" spc="85" dirty="0">
                <a:solidFill>
                  <a:srgbClr val="FB5031"/>
                </a:solidFill>
                <a:latin typeface="Arial"/>
                <a:cs typeface="Arial"/>
              </a:rPr>
              <a:t>0</a:t>
            </a:r>
            <a:endParaRPr sz="3750">
              <a:latin typeface="Arial"/>
              <a:cs typeface="Arial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17518293" y="1970001"/>
            <a:ext cx="59182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50" spc="45" dirty="0">
                <a:solidFill>
                  <a:srgbClr val="A8AAAE"/>
                </a:solidFill>
                <a:latin typeface="Arial"/>
                <a:cs typeface="Arial"/>
              </a:rPr>
              <a:t>Prometheus</a:t>
            </a:r>
            <a:endParaRPr sz="750">
              <a:latin typeface="Arial"/>
              <a:cs typeface="Arial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17500668" y="2189186"/>
            <a:ext cx="630555" cy="114935"/>
          </a:xfrm>
          <a:custGeom>
            <a:avLst/>
            <a:gdLst/>
            <a:ahLst/>
            <a:cxnLst/>
            <a:rect l="l" t="t" r="r" b="b"/>
            <a:pathLst>
              <a:path w="630555" h="114935">
                <a:moveTo>
                  <a:pt x="630280" y="114491"/>
                </a:moveTo>
                <a:lnTo>
                  <a:pt x="0" y="114491"/>
                </a:lnTo>
                <a:lnTo>
                  <a:pt x="0" y="0"/>
                </a:lnTo>
                <a:lnTo>
                  <a:pt x="630280" y="0"/>
                </a:lnTo>
                <a:lnTo>
                  <a:pt x="630280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 txBox="1"/>
          <p:nvPr/>
        </p:nvSpPr>
        <p:spPr>
          <a:xfrm>
            <a:off x="17500660" y="2179807"/>
            <a:ext cx="6546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17502044" y="2363386"/>
            <a:ext cx="6051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0205" algn="l"/>
              </a:tabLst>
            </a:pPr>
            <a:r>
              <a:rPr sz="1950" spc="145" dirty="0">
                <a:solidFill>
                  <a:srgbClr val="82489E"/>
                </a:solidFill>
                <a:latin typeface="Arial"/>
                <a:cs typeface="Arial"/>
              </a:rPr>
              <a:t>Q	</a:t>
            </a:r>
            <a:r>
              <a:rPr sz="1650" spc="-125" dirty="0">
                <a:solidFill>
                  <a:srgbClr val="498C72"/>
                </a:solidFill>
                <a:latin typeface="Courier New"/>
                <a:cs typeface="Courier New"/>
              </a:rPr>
              <a:t>(</a:t>
            </a:r>
            <a:r>
              <a:rPr sz="1650" spc="-120" dirty="0">
                <a:solidFill>
                  <a:srgbClr val="498C72"/>
                </a:solidFill>
                <a:latin typeface="Courier New"/>
                <a:cs typeface="Courier New"/>
              </a:rPr>
              <a:t>J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17477375" y="2641378"/>
            <a:ext cx="6642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DATADO</a:t>
            </a:r>
            <a:r>
              <a:rPr sz="400" spc="5" dirty="0">
                <a:solidFill>
                  <a:srgbClr val="82489E"/>
                </a:solidFill>
                <a:latin typeface="Arial"/>
                <a:cs typeface="Arial"/>
              </a:rPr>
              <a:t>G</a:t>
            </a: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        </a:t>
            </a:r>
            <a:r>
              <a:rPr sz="400" spc="-1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2D2B2D"/>
                </a:solidFill>
                <a:latin typeface="Times New Roman"/>
                <a:cs typeface="Times New Roman"/>
              </a:rPr>
              <a:t>(</a:t>
            </a:r>
            <a:r>
              <a:rPr sz="400" spc="-5" dirty="0">
                <a:solidFill>
                  <a:srgbClr val="2D2B2D"/>
                </a:solidFill>
                <a:latin typeface="Times New Roman"/>
                <a:cs typeface="Times New Roman"/>
              </a:rPr>
              <a:t>J</a:t>
            </a:r>
            <a:r>
              <a:rPr sz="400" spc="-175" dirty="0">
                <a:solidFill>
                  <a:srgbClr val="2D2B2D"/>
                </a:solidFill>
                <a:latin typeface="Times New Roman"/>
                <a:cs typeface="Times New Roman"/>
              </a:rPr>
              <a:t>y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·  </a:t>
            </a:r>
            <a:r>
              <a:rPr sz="400" spc="5" dirty="0">
                <a:solidFill>
                  <a:srgbClr val="2D2B2D"/>
                </a:solidFill>
                <a:latin typeface="Times New Roman"/>
                <a:cs typeface="Times New Roman"/>
              </a:rPr>
              <a:t>1cL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·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d</a:t>
            </a:r>
            <a:r>
              <a:rPr sz="400" spc="-2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le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17447542" y="2877409"/>
            <a:ext cx="74295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Jti</a:t>
            </a:r>
            <a:r>
              <a:rPr sz="900" spc="-185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900" spc="-190" dirty="0">
                <a:solidFill>
                  <a:srgbClr val="2D2B2D"/>
                </a:solidFill>
                <a:latin typeface="Times New Roman"/>
                <a:cs typeface="Times New Roman"/>
              </a:rPr>
              <a:t>1</a:t>
            </a:r>
            <a:r>
              <a:rPr sz="900" spc="-11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900" spc="-260" dirty="0">
                <a:solidFill>
                  <a:srgbClr val="494D4F"/>
                </a:solidFill>
                <a:latin typeface="Times New Roman"/>
                <a:cs typeface="Times New Roman"/>
              </a:rPr>
              <a:t>G</a:t>
            </a:r>
            <a:r>
              <a:rPr sz="900" spc="-2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900" dirty="0">
                <a:solidFill>
                  <a:srgbClr val="2D2B2D"/>
                </a:solidFill>
                <a:latin typeface="Times New Roman"/>
                <a:cs typeface="Times New Roman"/>
              </a:rPr>
              <a:t>  </a:t>
            </a: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210" dirty="0">
                <a:solidFill>
                  <a:srgbClr val="42A1F6"/>
                </a:solidFill>
                <a:latin typeface="Arial"/>
                <a:cs typeface="Arial"/>
              </a:rPr>
              <a:t>©</a:t>
            </a:r>
            <a:r>
              <a:rPr sz="7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750" spc="-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500" i="1" spc="-50" dirty="0">
                <a:solidFill>
                  <a:srgbClr val="1C9EF9"/>
                </a:solidFill>
                <a:latin typeface="Times New Roman"/>
                <a:cs typeface="Times New Roman"/>
              </a:rPr>
              <a:t>i</a:t>
            </a:r>
            <a:r>
              <a:rPr sz="500" i="1" spc="-85" dirty="0">
                <a:solidFill>
                  <a:srgbClr val="1C9EF9"/>
                </a:solidFill>
                <a:latin typeface="Times New Roman"/>
                <a:cs typeface="Times New Roman"/>
              </a:rPr>
              <a:t>n</a:t>
            </a:r>
            <a:r>
              <a:rPr sz="500" i="1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20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5" dirty="0">
                <a:solidFill>
                  <a:srgbClr val="1C9EF9"/>
                </a:solidFill>
                <a:latin typeface="Times New Roman"/>
                <a:cs typeface="Times New Roman"/>
              </a:rPr>
              <a:t>flur</a:t>
            </a:r>
            <a:r>
              <a:rPr sz="500" i="1" spc="-10" dirty="0">
                <a:solidFill>
                  <a:srgbClr val="1C9EF9"/>
                </a:solidFill>
                <a:latin typeface="Times New Roman"/>
                <a:cs typeface="Times New Roman"/>
              </a:rPr>
              <a:t>d</a:t>
            </a:r>
            <a:r>
              <a:rPr sz="500" i="1" spc="-65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0" dirty="0">
                <a:solidFill>
                  <a:srgbClr val="1CD3FF"/>
                </a:solidFill>
                <a:latin typeface="Times New Roman"/>
                <a:cs typeface="Times New Roman"/>
              </a:rPr>
              <a:t>b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17472873" y="3732367"/>
            <a:ext cx="2921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5" dirty="0">
                <a:solidFill>
                  <a:srgbClr val="2D3897"/>
                </a:solidFill>
                <a:latin typeface="Times New Roman"/>
                <a:cs typeface="Times New Roman"/>
              </a:rPr>
              <a:t>opbeat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17552618" y="4089036"/>
            <a:ext cx="2266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Arial"/>
                <a:cs typeface="Arial"/>
              </a:rPr>
              <a:t>SENT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RY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2" name="object 482"/>
          <p:cNvSpPr/>
          <p:nvPr/>
        </p:nvSpPr>
        <p:spPr>
          <a:xfrm>
            <a:off x="17860644" y="3370794"/>
            <a:ext cx="168275" cy="64135"/>
          </a:xfrm>
          <a:custGeom>
            <a:avLst/>
            <a:gdLst/>
            <a:ahLst/>
            <a:cxnLst/>
            <a:rect l="l" t="t" r="r" b="b"/>
            <a:pathLst>
              <a:path w="168275" h="64135">
                <a:moveTo>
                  <a:pt x="168038" y="63548"/>
                </a:moveTo>
                <a:lnTo>
                  <a:pt x="0" y="63548"/>
                </a:lnTo>
                <a:lnTo>
                  <a:pt x="0" y="0"/>
                </a:lnTo>
                <a:lnTo>
                  <a:pt x="168038" y="0"/>
                </a:lnTo>
                <a:lnTo>
                  <a:pt x="168038" y="63548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 txBox="1"/>
          <p:nvPr/>
        </p:nvSpPr>
        <p:spPr>
          <a:xfrm>
            <a:off x="17847940" y="3359962"/>
            <a:ext cx="3352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A8AAAE"/>
                </a:solidFill>
                <a:latin typeface="Times New Roman"/>
                <a:cs typeface="Times New Roman"/>
              </a:rPr>
              <a:t>r,:</a:t>
            </a:r>
            <a:r>
              <a:rPr sz="350" spc="2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A8AAAE"/>
                </a:solidFill>
                <a:latin typeface="Times New Roman"/>
                <a:cs typeface="Times New Roman"/>
              </a:rPr>
              <a:t>Ol•C</a:t>
            </a:r>
            <a:r>
              <a:rPr sz="350" spc="-5" dirty="0">
                <a:solidFill>
                  <a:srgbClr val="A8AAAE"/>
                </a:solidFill>
                <a:latin typeface="Times New Roman"/>
                <a:cs typeface="Times New Roman"/>
              </a:rPr>
              <a:t>1</a:t>
            </a:r>
            <a:r>
              <a:rPr sz="350" spc="-4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350" spc="-4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..</a:t>
            </a:r>
            <a:r>
              <a:rPr sz="350" dirty="0">
                <a:solidFill>
                  <a:srgbClr val="828587"/>
                </a:solidFill>
                <a:latin typeface="Times New Roman"/>
                <a:cs typeface="Times New Roman"/>
              </a:rPr>
              <a:t>,IJI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9A9A9E"/>
                </a:solidFill>
                <a:latin typeface="Times New Roman"/>
                <a:cs typeface="Times New Roman"/>
              </a:rPr>
              <a:t>\</a:t>
            </a:r>
            <a:r>
              <a:rPr sz="350" dirty="0">
                <a:solidFill>
                  <a:srgbClr val="9A9A9E"/>
                </a:solidFill>
                <a:latin typeface="Times New Roman"/>
                <a:cs typeface="Times New Roman"/>
              </a:rPr>
              <a:t>'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17913047" y="3391433"/>
            <a:ext cx="1885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70" dirty="0">
                <a:solidFill>
                  <a:srgbClr val="0A5D8C"/>
                </a:solidFill>
                <a:latin typeface="Arial"/>
                <a:cs typeface="Arial"/>
              </a:rPr>
              <a:t>....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17887647" y="3496335"/>
            <a:ext cx="23367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17836515" y="3784818"/>
            <a:ext cx="32321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-55" dirty="0">
                <a:solidFill>
                  <a:srgbClr val="0A5D8C"/>
                </a:solidFill>
                <a:latin typeface="Arial"/>
                <a:cs typeface="Arial"/>
              </a:rPr>
              <a:t>0</a:t>
            </a:r>
            <a:r>
              <a:rPr sz="250" spc="45" dirty="0">
                <a:solidFill>
                  <a:srgbClr val="0A5D8C"/>
                </a:solidFill>
                <a:latin typeface="Arial"/>
                <a:cs typeface="Arial"/>
              </a:rPr>
              <a:t>   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19'</a:t>
            </a:r>
            <a:r>
              <a:rPr sz="250" spc="-20" dirty="0">
                <a:solidFill>
                  <a:srgbClr val="6285BC"/>
                </a:solidFill>
                <a:latin typeface="Arial"/>
                <a:cs typeface="Arial"/>
              </a:rPr>
              <a:t>1!!: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250" spc="9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T</a:t>
            </a:r>
            <a:r>
              <a:rPr sz="250" spc="50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6DC807"/>
                </a:solidFill>
                <a:latin typeface="Arial"/>
                <a:cs typeface="Arial"/>
              </a:rPr>
              <a:t>SO</a:t>
            </a:r>
            <a:r>
              <a:rPr sz="250" spc="145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B</a:t>
            </a:r>
            <a:endParaRPr sz="250">
              <a:latin typeface="Arial"/>
              <a:cs typeface="Arial"/>
            </a:endParaRPr>
          </a:p>
        </p:txBody>
      </p:sp>
      <p:sp>
        <p:nvSpPr>
          <p:cNvPr id="487" name="object 487"/>
          <p:cNvSpPr txBox="1"/>
          <p:nvPr/>
        </p:nvSpPr>
        <p:spPr>
          <a:xfrm>
            <a:off x="17854840" y="4178203"/>
            <a:ext cx="31305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;-,:-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.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 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1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45" dirty="0">
                <a:solidFill>
                  <a:srgbClr val="2D2B2D"/>
                </a:solidFill>
                <a:latin typeface="Arial"/>
                <a:cs typeface="Arial"/>
              </a:rPr>
              <a:t>dens</a:t>
            </a:r>
            <a:r>
              <a:rPr sz="3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350" spc="-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ty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8" name="object 488"/>
          <p:cNvSpPr txBox="1"/>
          <p:nvPr/>
        </p:nvSpPr>
        <p:spPr>
          <a:xfrm>
            <a:off x="17418130" y="4382763"/>
            <a:ext cx="770890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b="1" spc="-85" dirty="0">
                <a:solidFill>
                  <a:srgbClr val="FB5031"/>
                </a:solidFill>
                <a:latin typeface="Times New Roman"/>
                <a:cs typeface="Times New Roman"/>
              </a:rPr>
              <a:t>0</a:t>
            </a:r>
            <a:r>
              <a:rPr sz="650" b="1" spc="25" dirty="0">
                <a:solidFill>
                  <a:srgbClr val="FB5031"/>
                </a:solidFill>
                <a:latin typeface="Times New Roman"/>
                <a:cs typeface="Times New Roman"/>
              </a:rPr>
              <a:t>    </a:t>
            </a:r>
            <a:r>
              <a:rPr sz="650" b="1" spc="-85" dirty="0">
                <a:solidFill>
                  <a:srgbClr val="494D4F"/>
                </a:solidFill>
                <a:latin typeface="Times New Roman"/>
                <a:cs typeface="Times New Roman"/>
              </a:rPr>
              <a:t>Sysd</a:t>
            </a:r>
            <a:r>
              <a:rPr sz="650" b="1" spc="9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b="1" spc="-5" dirty="0">
                <a:solidFill>
                  <a:srgbClr val="494D4F"/>
                </a:solidFill>
                <a:latin typeface="Times New Roman"/>
                <a:cs typeface="Times New Roman"/>
              </a:rPr>
              <a:t>ig</a:t>
            </a:r>
            <a:r>
              <a:rPr sz="650" b="1" spc="32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1200" b="1" spc="-190" dirty="0">
                <a:solidFill>
                  <a:srgbClr val="0A97D6"/>
                </a:solidFill>
                <a:latin typeface="Times New Roman"/>
                <a:cs typeface="Times New Roman"/>
              </a:rPr>
              <a:t>Cm.??.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9" name="object 489"/>
          <p:cNvSpPr txBox="1"/>
          <p:nvPr/>
        </p:nvSpPr>
        <p:spPr>
          <a:xfrm>
            <a:off x="17563769" y="5379340"/>
            <a:ext cx="5683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0C0A0C"/>
                </a:solidFill>
                <a:latin typeface="Arial"/>
                <a:cs typeface="Arial"/>
              </a:rPr>
              <a:t>fluentd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17516391" y="5703429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 txBox="1"/>
          <p:nvPr/>
        </p:nvSpPr>
        <p:spPr>
          <a:xfrm>
            <a:off x="17503688" y="56940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18258502" y="1330093"/>
            <a:ext cx="65024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45" dirty="0">
                <a:solidFill>
                  <a:srgbClr val="56A8AA"/>
                </a:solidFill>
                <a:latin typeface="Arial"/>
                <a:cs typeface="Arial"/>
              </a:rPr>
              <a:t>Monitoring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18290229" y="2541721"/>
            <a:ext cx="24384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7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18276721" y="3034763"/>
            <a:ext cx="2717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NSTL\NI\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17839982" y="3197363"/>
            <a:ext cx="106997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69315" algn="l"/>
              </a:tabLst>
            </a:pPr>
            <a:r>
              <a:rPr sz="1500" spc="-104" baseline="2777" dirty="0">
                <a:solidFill>
                  <a:srgbClr val="FB0813"/>
                </a:solidFill>
                <a:latin typeface="Arial"/>
                <a:cs typeface="Arial"/>
              </a:rPr>
              <a:t>m</a:t>
            </a:r>
            <a:r>
              <a:rPr sz="1500" spc="-142" baseline="2777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1500" spc="-60" baseline="2777" dirty="0">
                <a:solidFill>
                  <a:srgbClr val="FB0813"/>
                </a:solidFill>
                <a:latin typeface="Arial"/>
                <a:cs typeface="Arial"/>
              </a:rPr>
              <a:t>ros</a:t>
            </a:r>
            <a:r>
              <a:rPr sz="1500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500" spc="179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0C0A0C"/>
                </a:solidFill>
                <a:latin typeface="Arial"/>
                <a:cs typeface="Arial"/>
              </a:rPr>
              <a:t>fi!agios</a:t>
            </a:r>
            <a:r>
              <a:rPr sz="550" b="1" spc="3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2D2B2D"/>
                </a:solidFill>
                <a:latin typeface="Arial"/>
                <a:cs typeface="Arial"/>
              </a:rPr>
              <a:t>·</a:t>
            </a:r>
            <a:r>
              <a:rPr sz="550" b="1" dirty="0">
                <a:solidFill>
                  <a:srgbClr val="2D2B2D"/>
                </a:solidFill>
                <a:latin typeface="Arial"/>
                <a:cs typeface="Arial"/>
              </a:rPr>
              <a:t>	</a:t>
            </a:r>
            <a:r>
              <a:rPr sz="1350" spc="-90" dirty="0">
                <a:solidFill>
                  <a:srgbClr val="1575BC"/>
                </a:solidFill>
                <a:latin typeface="Arial"/>
                <a:cs typeface="Arial"/>
              </a:rPr>
              <a:t>IN]</a:t>
            </a:r>
            <a:endParaRPr sz="1350">
              <a:latin typeface="Arial"/>
              <a:cs typeface="Arial"/>
            </a:endParaRPr>
          </a:p>
        </p:txBody>
      </p:sp>
      <p:sp>
        <p:nvSpPr>
          <p:cNvPr id="496" name="object 496"/>
          <p:cNvSpPr txBox="1"/>
          <p:nvPr/>
        </p:nvSpPr>
        <p:spPr>
          <a:xfrm>
            <a:off x="18248901" y="4052321"/>
            <a:ext cx="3321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sign</a:t>
            </a:r>
            <a:r>
              <a:rPr sz="750" spc="-20" dirty="0">
                <a:solidFill>
                  <a:srgbClr val="52B350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34AC34"/>
                </a:solidFill>
                <a:latin typeface="Arial"/>
                <a:cs typeface="Arial"/>
              </a:rPr>
              <a:t>l </a:t>
            </a: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fx</a:t>
            </a:r>
            <a:endParaRPr sz="750">
              <a:latin typeface="Arial"/>
              <a:cs typeface="Arial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18319883" y="5069877"/>
            <a:ext cx="2952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3BA89C"/>
                </a:solidFill>
                <a:latin typeface="Times New Roman"/>
                <a:cs typeface="Times New Roman"/>
              </a:rPr>
              <a:t>\)</a:t>
            </a:r>
            <a:r>
              <a:rPr sz="500" spc="300" dirty="0">
                <a:solidFill>
                  <a:srgbClr val="3BA89C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500" spc="-20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ast</a:t>
            </a:r>
            <a:r>
              <a:rPr sz="500" spc="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i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18411221" y="5405493"/>
            <a:ext cx="189230" cy="78105"/>
          </a:xfrm>
          <a:custGeom>
            <a:avLst/>
            <a:gdLst/>
            <a:ahLst/>
            <a:cxnLst/>
            <a:rect l="l" t="t" r="r" b="b"/>
            <a:pathLst>
              <a:path w="189230" h="78104">
                <a:moveTo>
                  <a:pt x="188672" y="77670"/>
                </a:moveTo>
                <a:lnTo>
                  <a:pt x="0" y="77670"/>
                </a:lnTo>
                <a:lnTo>
                  <a:pt x="0" y="0"/>
                </a:lnTo>
                <a:lnTo>
                  <a:pt x="188672" y="0"/>
                </a:lnTo>
                <a:lnTo>
                  <a:pt x="188672" y="77670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18303768" y="5368849"/>
            <a:ext cx="31242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5" dirty="0">
                <a:solidFill>
                  <a:srgbClr val="07B5E8"/>
                </a:solidFill>
                <a:latin typeface="Times New Roman"/>
                <a:cs typeface="Times New Roman"/>
              </a:rPr>
              <a:t>(f</a:t>
            </a:r>
            <a:r>
              <a:rPr sz="650" i="1" spc="114" dirty="0">
                <a:solidFill>
                  <a:srgbClr val="07B5E8"/>
                </a:solidFill>
                <a:latin typeface="Times New Roman"/>
                <a:cs typeface="Times New Roman"/>
              </a:rPr>
              <a:t> </a:t>
            </a:r>
            <a:r>
              <a:rPr sz="450" spc="15" dirty="0">
                <a:solidFill>
                  <a:srgbClr val="A8AAAE"/>
                </a:solidFill>
                <a:latin typeface="Times New Roman"/>
                <a:cs typeface="Times New Roman"/>
              </a:rPr>
              <a:t>\ogz:.io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00" name="object 500"/>
          <p:cNvSpPr txBox="1"/>
          <p:nvPr/>
        </p:nvSpPr>
        <p:spPr>
          <a:xfrm>
            <a:off x="18321601" y="5541940"/>
            <a:ext cx="480059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ts val="2065"/>
              </a:lnSpc>
              <a:spcBef>
                <a:spcPts val="100"/>
              </a:spcBef>
            </a:pPr>
            <a:r>
              <a:rPr sz="1900" b="1" spc="-994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445"/>
              </a:lnSpc>
            </a:pPr>
            <a:r>
              <a:rPr sz="550" dirty="0">
                <a:solidFill>
                  <a:srgbClr val="494D4F"/>
                </a:solidFill>
                <a:latin typeface="Times New Roman"/>
                <a:cs typeface="Times New Roman"/>
              </a:rPr>
              <a:t>suno</a:t>
            </a:r>
            <a:r>
              <a:rPr sz="550" dirty="0">
                <a:solidFill>
                  <a:srgbClr val="3FB3E6"/>
                </a:solidFill>
                <a:latin typeface="Times New Roman"/>
                <a:cs typeface="Times New Roman"/>
              </a:rPr>
              <a:t>og,c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480"/>
              </a:spcBef>
            </a:pPr>
            <a:r>
              <a:rPr sz="950" spc="-10" dirty="0">
                <a:solidFill>
                  <a:srgbClr val="56A8AA"/>
                </a:solidFill>
                <a:latin typeface="Arial"/>
                <a:cs typeface="Arial"/>
              </a:rPr>
              <a:t>Tracing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01" name="object 501"/>
          <p:cNvSpPr txBox="1"/>
          <p:nvPr/>
        </p:nvSpPr>
        <p:spPr>
          <a:xfrm>
            <a:off x="18641538" y="1718234"/>
            <a:ext cx="33909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.:.Y"OYN/\MICS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2" name="object 502"/>
          <p:cNvSpPr txBox="1"/>
          <p:nvPr/>
        </p:nvSpPr>
        <p:spPr>
          <a:xfrm>
            <a:off x="18666269" y="1964755"/>
            <a:ext cx="5162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710" algn="l"/>
              </a:tabLst>
            </a:pPr>
            <a:r>
              <a:rPr sz="2925" b="1" spc="-97" baseline="2849" dirty="0">
                <a:solidFill>
                  <a:srgbClr val="1D8A87"/>
                </a:solidFill>
                <a:latin typeface="Times New Roman"/>
                <a:cs typeface="Times New Roman"/>
              </a:rPr>
              <a:t>C	</a:t>
            </a:r>
            <a:r>
              <a:rPr sz="2100" b="1" spc="60" dirty="0">
                <a:solidFill>
                  <a:srgbClr val="0C0A0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3" name="object 503"/>
          <p:cNvSpPr txBox="1"/>
          <p:nvPr/>
        </p:nvSpPr>
        <p:spPr>
          <a:xfrm>
            <a:off x="18657882" y="2221768"/>
            <a:ext cx="6121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90220" algn="l"/>
              </a:tabLst>
            </a:pPr>
            <a:r>
              <a:rPr sz="500" dirty="0">
                <a:solidFill>
                  <a:srgbClr val="2F4252"/>
                </a:solidFill>
                <a:latin typeface="Arial"/>
                <a:cs typeface="Arial"/>
              </a:rPr>
              <a:t>centr</a:t>
            </a:r>
            <a:r>
              <a:rPr sz="500" spc="60" dirty="0">
                <a:solidFill>
                  <a:srgbClr val="2F4252"/>
                </a:solidFill>
                <a:latin typeface="Arial"/>
                <a:cs typeface="Arial"/>
              </a:rPr>
              <a:t> </a:t>
            </a:r>
            <a:r>
              <a:rPr sz="500" spc="-5" dirty="0">
                <a:solidFill>
                  <a:srgbClr val="494D4F"/>
                </a:solidFill>
                <a:latin typeface="Arial"/>
                <a:cs typeface="Arial"/>
              </a:rPr>
              <a:t>eo</a:t>
            </a:r>
            <a:r>
              <a:rPr sz="500" dirty="0">
                <a:solidFill>
                  <a:srgbClr val="494D4F"/>
                </a:solidFill>
                <a:latin typeface="Arial"/>
                <a:cs typeface="Arial"/>
              </a:rPr>
              <a:t>n	</a:t>
            </a:r>
            <a:r>
              <a:rPr sz="350" b="1" spc="-1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350" b="1" spc="20" dirty="0">
                <a:solidFill>
                  <a:srgbClr val="2D2B2D"/>
                </a:solidFill>
                <a:latin typeface="Times New Roman"/>
                <a:cs typeface="Times New Roman"/>
              </a:rPr>
              <a:t>obo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4" name="object 504"/>
          <p:cNvSpPr txBox="1"/>
          <p:nvPr/>
        </p:nvSpPr>
        <p:spPr>
          <a:xfrm>
            <a:off x="18688730" y="2620397"/>
            <a:ext cx="236854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6B7074"/>
                </a:solidFill>
                <a:latin typeface="Arial"/>
                <a:cs typeface="Arial"/>
              </a:rPr>
              <a:t>Grofono</a:t>
            </a:r>
            <a:endParaRPr sz="500">
              <a:latin typeface="Arial"/>
              <a:cs typeface="Arial"/>
            </a:endParaRPr>
          </a:p>
        </p:txBody>
      </p:sp>
      <p:sp>
        <p:nvSpPr>
          <p:cNvPr id="505" name="object 505"/>
          <p:cNvSpPr txBox="1"/>
          <p:nvPr/>
        </p:nvSpPr>
        <p:spPr>
          <a:xfrm>
            <a:off x="18643192" y="2940350"/>
            <a:ext cx="33147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$       </a:t>
            </a:r>
            <a:r>
              <a:rPr sz="350" spc="-50" dirty="0">
                <a:solidFill>
                  <a:srgbClr val="C44F56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D4131F"/>
                </a:solidFill>
                <a:latin typeface="Arial"/>
                <a:cs typeface="Arial"/>
              </a:rPr>
              <a:t>1R</a:t>
            </a:r>
            <a:r>
              <a:rPr sz="350" spc="-5" dirty="0">
                <a:solidFill>
                  <a:srgbClr val="D4131F"/>
                </a:solidFill>
                <a:latin typeface="Arial"/>
                <a:cs typeface="Arial"/>
              </a:rPr>
              <a:t>O</a:t>
            </a:r>
            <a:r>
              <a:rPr sz="350" spc="-55" dirty="0">
                <a:solidFill>
                  <a:srgbClr val="D4131F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N </a:t>
            </a:r>
            <a:r>
              <a:rPr sz="350" spc="-10" dirty="0">
                <a:solidFill>
                  <a:srgbClr val="6B7074"/>
                </a:solidFill>
                <a:latin typeface="Arial"/>
                <a:cs typeface="Arial"/>
              </a:rPr>
              <a:t>db</a:t>
            </a:r>
            <a:endParaRPr sz="350">
              <a:latin typeface="Arial"/>
              <a:cs typeface="Arial"/>
            </a:endParaRPr>
          </a:p>
        </p:txBody>
      </p:sp>
      <p:sp>
        <p:nvSpPr>
          <p:cNvPr id="506" name="object 506"/>
          <p:cNvSpPr txBox="1"/>
          <p:nvPr/>
        </p:nvSpPr>
        <p:spPr>
          <a:xfrm>
            <a:off x="18640868" y="3669425"/>
            <a:ext cx="3098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650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50" spc="-40" dirty="0">
                <a:solidFill>
                  <a:srgbClr val="0C0A0C"/>
                </a:solidFill>
                <a:latin typeface="Arial"/>
                <a:cs typeface="Arial"/>
              </a:rPr>
              <a:t>utl</a:t>
            </a:r>
            <a:r>
              <a:rPr sz="650" spc="-4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r>
              <a:rPr sz="65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45" dirty="0">
                <a:solidFill>
                  <a:srgbClr val="2D2B2D"/>
                </a:solidFill>
                <a:latin typeface="Arial"/>
                <a:cs typeface="Arial"/>
              </a:rPr>
              <a:t>er</a:t>
            </a:r>
            <a:endParaRPr sz="650">
              <a:latin typeface="Arial"/>
              <a:cs typeface="Arial"/>
            </a:endParaRPr>
          </a:p>
        </p:txBody>
      </p:sp>
      <p:sp>
        <p:nvSpPr>
          <p:cNvPr id="507" name="object 507"/>
          <p:cNvSpPr txBox="1"/>
          <p:nvPr/>
        </p:nvSpPr>
        <p:spPr>
          <a:xfrm>
            <a:off x="18659966" y="4346048"/>
            <a:ext cx="29908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645" dirty="0">
                <a:solidFill>
                  <a:srgbClr val="2F4252"/>
                </a:solidFill>
                <a:latin typeface="Courier New"/>
                <a:cs typeface="Courier New"/>
              </a:rPr>
              <a:t>w</a:t>
            </a:r>
            <a:r>
              <a:rPr sz="1700" b="1" spc="-370" dirty="0">
                <a:solidFill>
                  <a:srgbClr val="605E60"/>
                </a:solidFill>
                <a:latin typeface="Courier New"/>
                <a:cs typeface="Courier New"/>
              </a:rPr>
              <a:t>f</a:t>
            </a:r>
            <a:r>
              <a:rPr sz="1700" b="1" spc="-425" dirty="0">
                <a:solidFill>
                  <a:srgbClr val="605E60"/>
                </a:solidFill>
                <a:latin typeface="Courier New"/>
                <a:cs typeface="Courier New"/>
              </a:rPr>
              <a:t>v</a:t>
            </a:r>
            <a:r>
              <a:rPr sz="1700" b="1" spc="-515" dirty="0">
                <a:solidFill>
                  <a:srgbClr val="2F4252"/>
                </a:solidFill>
                <a:latin typeface="Courier New"/>
                <a:cs typeface="Courier New"/>
              </a:rPr>
              <a:t>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08" name="object 508"/>
          <p:cNvSpPr txBox="1"/>
          <p:nvPr/>
        </p:nvSpPr>
        <p:spPr>
          <a:xfrm>
            <a:off x="18699819" y="4550608"/>
            <a:ext cx="2095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0" dirty="0">
                <a:solidFill>
                  <a:srgbClr val="5D729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09" name="object 509"/>
          <p:cNvSpPr txBox="1"/>
          <p:nvPr/>
        </p:nvSpPr>
        <p:spPr>
          <a:xfrm>
            <a:off x="18358321" y="4744678"/>
            <a:ext cx="4629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56A8AA"/>
                </a:solidFill>
                <a:latin typeface="Arial"/>
                <a:cs typeface="Arial"/>
              </a:rPr>
              <a:t>Logging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10" name="object 510"/>
          <p:cNvSpPr txBox="1"/>
          <p:nvPr/>
        </p:nvSpPr>
        <p:spPr>
          <a:xfrm>
            <a:off x="19071628" y="2924615"/>
            <a:ext cx="2933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librato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11" name="object 511"/>
          <p:cNvSpPr txBox="1"/>
          <p:nvPr/>
        </p:nvSpPr>
        <p:spPr>
          <a:xfrm>
            <a:off x="19049452" y="4151977"/>
            <a:ext cx="2889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4B6EBF"/>
                </a:solidFill>
                <a:latin typeface="Times New Roman"/>
                <a:cs typeface="Times New Roman"/>
              </a:rPr>
              <a:t>Stack</a:t>
            </a:r>
            <a:r>
              <a:rPr sz="500" spc="10" dirty="0">
                <a:solidFill>
                  <a:srgbClr val="2F4252"/>
                </a:solidFill>
                <a:latin typeface="Times New Roman"/>
                <a:cs typeface="Times New Roman"/>
              </a:rPr>
              <a:t>Rox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2" name="object 512"/>
          <p:cNvSpPr txBox="1"/>
          <p:nvPr/>
        </p:nvSpPr>
        <p:spPr>
          <a:xfrm>
            <a:off x="19017391" y="5080368"/>
            <a:ext cx="3022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80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15" dirty="0">
                <a:solidFill>
                  <a:srgbClr val="FF2103"/>
                </a:solidFill>
                <a:latin typeface="Arial"/>
                <a:cs typeface="Arial"/>
              </a:rPr>
              <a:t>e</a:t>
            </a:r>
            <a:r>
              <a:rPr sz="500" b="1" spc="40" dirty="0">
                <a:solidFill>
                  <a:srgbClr val="FF2103"/>
                </a:solidFill>
                <a:latin typeface="Arial"/>
                <a:cs typeface="Arial"/>
              </a:rPr>
              <a:t> </a:t>
            </a:r>
            <a:r>
              <a:rPr sz="500" b="1" spc="-25" dirty="0">
                <a:solidFill>
                  <a:srgbClr val="0C0A0C"/>
                </a:solidFill>
                <a:latin typeface="Arial"/>
                <a:cs typeface="Arial"/>
              </a:rPr>
              <a:t>GG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b="1" spc="25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endParaRPr sz="500">
              <a:latin typeface="Arial"/>
              <a:cs typeface="Arial"/>
            </a:endParaRPr>
          </a:p>
        </p:txBody>
      </p:sp>
      <p:sp>
        <p:nvSpPr>
          <p:cNvPr id="513" name="object 513"/>
          <p:cNvSpPr txBox="1"/>
          <p:nvPr/>
        </p:nvSpPr>
        <p:spPr>
          <a:xfrm>
            <a:off x="19029379" y="5463262"/>
            <a:ext cx="27432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semo</a:t>
            </a:r>
            <a:r>
              <a:rPr sz="500" spc="-5" dirty="0">
                <a:solidFill>
                  <a:srgbClr val="494D4F"/>
                </a:solidFill>
                <a:latin typeface="Times New Roman"/>
                <a:cs typeface="Times New Roman"/>
              </a:rPr>
              <a:t>tie</a:t>
            </a: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xt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4" name="object 514"/>
          <p:cNvSpPr txBox="1"/>
          <p:nvPr/>
        </p:nvSpPr>
        <p:spPr>
          <a:xfrm>
            <a:off x="17519561" y="6716851"/>
            <a:ext cx="6489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85" dirty="0">
                <a:solidFill>
                  <a:srgbClr val="4B6EBF"/>
                </a:solidFill>
                <a:latin typeface="Arial"/>
                <a:cs typeface="Arial"/>
              </a:rPr>
              <a:t>O</a:t>
            </a:r>
            <a:r>
              <a:rPr sz="600" spc="40" dirty="0">
                <a:solidFill>
                  <a:srgbClr val="0E57AC"/>
                </a:solidFill>
                <a:latin typeface="Arial"/>
                <a:cs typeface="Arial"/>
              </a:rPr>
              <a:t>P</a:t>
            </a:r>
            <a:r>
              <a:rPr sz="600" spc="-25" dirty="0">
                <a:solidFill>
                  <a:srgbClr val="0E57AC"/>
                </a:solidFill>
                <a:latin typeface="Arial"/>
                <a:cs typeface="Arial"/>
              </a:rPr>
              <a:t>E</a:t>
            </a:r>
            <a:r>
              <a:rPr sz="600" spc="45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600" spc="-4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529CC6"/>
                </a:solidFill>
                <a:latin typeface="Arial"/>
                <a:cs typeface="Arial"/>
              </a:rPr>
              <a:t>T</a:t>
            </a:r>
            <a:r>
              <a:rPr sz="600" spc="10" dirty="0">
                <a:solidFill>
                  <a:srgbClr val="529CC6"/>
                </a:solidFill>
                <a:latin typeface="Arial"/>
                <a:cs typeface="Arial"/>
              </a:rPr>
              <a:t>R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AC</a:t>
            </a:r>
            <a:r>
              <a:rPr sz="600" spc="45" dirty="0">
                <a:solidFill>
                  <a:srgbClr val="529CC6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15" name="object 515"/>
          <p:cNvSpPr/>
          <p:nvPr/>
        </p:nvSpPr>
        <p:spPr>
          <a:xfrm>
            <a:off x="17510887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 txBox="1"/>
          <p:nvPr/>
        </p:nvSpPr>
        <p:spPr>
          <a:xfrm>
            <a:off x="1749817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17" name="object 517"/>
          <p:cNvSpPr txBox="1"/>
          <p:nvPr/>
        </p:nvSpPr>
        <p:spPr>
          <a:xfrm>
            <a:off x="17217435" y="10461879"/>
            <a:ext cx="4191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05EFD4"/>
                </a:solidFill>
                <a:latin typeface="Times New Roman"/>
                <a:cs typeface="Times New Roman"/>
              </a:rPr>
              <a:t>-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18" name="object 518"/>
          <p:cNvSpPr txBox="1"/>
          <p:nvPr/>
        </p:nvSpPr>
        <p:spPr>
          <a:xfrm>
            <a:off x="17332165" y="10461879"/>
            <a:ext cx="270510" cy="1822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Times New Roman"/>
                <a:cs typeface="Times New Roman"/>
              </a:rPr>
              <a:t>STACK</a:t>
            </a:r>
            <a:endParaRPr sz="350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0"/>
              </a:spcBef>
            </a:pP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P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OI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40" dirty="0">
                <a:solidFill>
                  <a:srgbClr val="605E60"/>
                </a:solidFill>
                <a:latin typeface="Arial"/>
                <a:cs typeface="Arial"/>
              </a:rPr>
              <a:t>N</a:t>
            </a:r>
            <a:r>
              <a:rPr sz="250" spc="-1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T</a:t>
            </a:r>
            <a:endParaRPr sz="250">
              <a:latin typeface="Arial"/>
              <a:cs typeface="Arial"/>
            </a:endParaRPr>
          </a:p>
          <a:p>
            <a:pPr marL="80645" indent="-68580">
              <a:lnSpc>
                <a:spcPct val="100000"/>
              </a:lnSpc>
              <a:spcBef>
                <a:spcPts val="55"/>
              </a:spcBef>
              <a:buClr>
                <a:srgbClr val="05EFD4"/>
              </a:buClr>
              <a:buChar char="•"/>
              <a:tabLst>
                <a:tab pos="81280" algn="l"/>
              </a:tabLst>
            </a:pPr>
            <a:r>
              <a:rPr sz="350" spc="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18338950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 txBox="1"/>
          <p:nvPr/>
        </p:nvSpPr>
        <p:spPr>
          <a:xfrm>
            <a:off x="1832623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21" name="object 521"/>
          <p:cNvSpPr txBox="1"/>
          <p:nvPr/>
        </p:nvSpPr>
        <p:spPr>
          <a:xfrm>
            <a:off x="15917495" y="9911139"/>
            <a:ext cx="777240" cy="309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370">
              <a:lnSpc>
                <a:spcPts val="1850"/>
              </a:lnSpc>
              <a:spcBef>
                <a:spcPts val="135"/>
              </a:spcBef>
              <a:tabLst>
                <a:tab pos="447675" algn="l"/>
              </a:tabLst>
            </a:pPr>
            <a:r>
              <a:rPr sz="1700" spc="45" dirty="0">
                <a:solidFill>
                  <a:srgbClr val="FD672D"/>
                </a:solidFill>
                <a:latin typeface="Arial"/>
                <a:cs typeface="Arial"/>
              </a:rPr>
              <a:t>-«.	</a:t>
            </a:r>
            <a:r>
              <a:rPr sz="600" b="1" spc="35" dirty="0">
                <a:solidFill>
                  <a:srgbClr val="0C0A0C"/>
                </a:solidFill>
                <a:latin typeface="Times New Roman"/>
                <a:cs typeface="Times New Roman"/>
              </a:rPr>
              <a:t>H </a:t>
            </a:r>
            <a:r>
              <a:rPr sz="600" b="1" spc="20" dirty="0">
                <a:solidFill>
                  <a:srgbClr val="828587"/>
                </a:solidFill>
                <a:latin typeface="Times New Roman"/>
                <a:cs typeface="Times New Roman"/>
              </a:rPr>
              <a:t>he</a:t>
            </a:r>
            <a:r>
              <a:rPr sz="600" b="1" spc="-9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600" b="1" spc="15" dirty="0">
                <a:solidFill>
                  <a:srgbClr val="828587"/>
                </a:solidFill>
                <a:latin typeface="Times New Roman"/>
                <a:cs typeface="Times New Roman"/>
              </a:rPr>
              <a:t>ptio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ts val="350"/>
              </a:lnSpc>
            </a:pPr>
            <a:r>
              <a:rPr sz="450" spc="5" dirty="0">
                <a:solidFill>
                  <a:srgbClr val="235B70"/>
                </a:solidFill>
                <a:latin typeface="Times New Roman"/>
                <a:cs typeface="Times New Roman"/>
              </a:rPr>
              <a:t>Cio.ntSwwm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22" name="object 522"/>
          <p:cNvSpPr txBox="1"/>
          <p:nvPr/>
        </p:nvSpPr>
        <p:spPr>
          <a:xfrm>
            <a:off x="16816851" y="10162906"/>
            <a:ext cx="2476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-170" dirty="0">
                <a:solidFill>
                  <a:srgbClr val="2D2B2D"/>
                </a:solidFill>
                <a:latin typeface="Arial"/>
                <a:cs typeface="Arial"/>
              </a:rPr>
              <a:t>HUAW     </a:t>
            </a:r>
            <a:r>
              <a:rPr sz="450" b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50" b="1" spc="-110" dirty="0">
                <a:solidFill>
                  <a:srgbClr val="494D4F"/>
                </a:solidFill>
                <a:latin typeface="Arial"/>
                <a:cs typeface="Arial"/>
              </a:rPr>
              <a:t>EI</a:t>
            </a:r>
            <a:endParaRPr sz="450">
              <a:latin typeface="Arial"/>
              <a:cs typeface="Arial"/>
            </a:endParaRPr>
          </a:p>
        </p:txBody>
      </p:sp>
      <p:sp>
        <p:nvSpPr>
          <p:cNvPr id="523" name="object 523"/>
          <p:cNvSpPr txBox="1"/>
          <p:nvPr/>
        </p:nvSpPr>
        <p:spPr>
          <a:xfrm>
            <a:off x="16947729" y="9549225"/>
            <a:ext cx="636905" cy="716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5"/>
              </a:lnSpc>
              <a:spcBef>
                <a:spcPts val="90"/>
              </a:spcBef>
            </a:pPr>
            <a:r>
              <a:rPr sz="5775" spc="-1672" baseline="-10101" dirty="0">
                <a:solidFill>
                  <a:srgbClr val="FB0813"/>
                </a:solidFill>
                <a:latin typeface="Courier New"/>
                <a:cs typeface="Courier New"/>
              </a:rPr>
              <a:t>,</a:t>
            </a:r>
            <a:r>
              <a:rPr sz="5775" spc="-1537" baseline="-10101" dirty="0">
                <a:solidFill>
                  <a:srgbClr val="FB0813"/>
                </a:solidFill>
                <a:latin typeface="Courier New"/>
                <a:cs typeface="Courier New"/>
              </a:rPr>
              <a:t> 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;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-</a:t>
            </a:r>
            <a:r>
              <a:rPr sz="500" spc="-105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500" spc="75" dirty="0">
                <a:solidFill>
                  <a:srgbClr val="05EFD4"/>
                </a:solidFill>
                <a:latin typeface="Times New Roman"/>
                <a:cs typeface="Times New Roman"/>
              </a:rPr>
              <a:t>  </a:t>
            </a:r>
            <a:r>
              <a:rPr sz="500" spc="8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05EFD4"/>
                </a:solidFill>
                <a:latin typeface="Times New Roman"/>
                <a:cs typeface="Times New Roman"/>
              </a:rPr>
              <a:t>..</a:t>
            </a:r>
            <a:endParaRPr sz="750">
              <a:latin typeface="Times New Roman"/>
              <a:cs typeface="Times New Roman"/>
            </a:endParaRPr>
          </a:p>
          <a:p>
            <a:pPr marL="354965">
              <a:lnSpc>
                <a:spcPts val="434"/>
              </a:lnSpc>
            </a:pPr>
            <a:r>
              <a:rPr sz="700" i="1" spc="70" dirty="0">
                <a:solidFill>
                  <a:srgbClr val="1C9EF9"/>
                </a:solidFill>
                <a:latin typeface="Times New Roman"/>
                <a:cs typeface="Times New Roman"/>
              </a:rPr>
              <a:t>L...)</a:t>
            </a:r>
            <a:endParaRPr sz="7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185"/>
              </a:spcBef>
            </a:pPr>
            <a:r>
              <a:rPr sz="500" spc="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500" spc="-50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500" spc="-2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00" spc="-7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24" name="object 524"/>
          <p:cNvSpPr txBox="1"/>
          <p:nvPr/>
        </p:nvSpPr>
        <p:spPr>
          <a:xfrm>
            <a:off x="18288209" y="7199403"/>
            <a:ext cx="61087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5" dirty="0">
                <a:solidFill>
                  <a:srgbClr val="6B7074"/>
                </a:solidFill>
                <a:latin typeface="Arial"/>
                <a:cs typeface="Arial"/>
              </a:rPr>
              <a:t>Serverless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19148780" y="1529410"/>
            <a:ext cx="9207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10" dirty="0">
                <a:solidFill>
                  <a:srgbClr val="2FAFC8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</p:txBody>
      </p:sp>
      <p:sp>
        <p:nvSpPr>
          <p:cNvPr id="526" name="object 526"/>
          <p:cNvSpPr txBox="1"/>
          <p:nvPr/>
        </p:nvSpPr>
        <p:spPr>
          <a:xfrm>
            <a:off x="19074844" y="1644802"/>
            <a:ext cx="24511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45" dirty="0">
                <a:solidFill>
                  <a:srgbClr val="CF2A31"/>
                </a:solidFill>
                <a:latin typeface="Arial"/>
                <a:cs typeface="Arial"/>
              </a:rPr>
              <a:t>•</a:t>
            </a:r>
            <a:r>
              <a:rPr sz="1500" spc="80" dirty="0">
                <a:solidFill>
                  <a:srgbClr val="CF2A31"/>
                </a:solidFill>
                <a:latin typeface="Arial"/>
                <a:cs typeface="Arial"/>
              </a:rPr>
              <a:t> </a:t>
            </a:r>
            <a:r>
              <a:rPr sz="1500" spc="45" dirty="0">
                <a:solidFill>
                  <a:srgbClr val="A3B54B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19089954" y="1807401"/>
            <a:ext cx="20256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400" spc="45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400" spc="-6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400" spc="-10" dirty="0">
                <a:solidFill>
                  <a:srgbClr val="494D4F"/>
                </a:solidFill>
                <a:latin typeface="Times New Roman"/>
                <a:cs typeface="Times New Roman"/>
              </a:rPr>
              <a:t>eta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28" name="object 528"/>
          <p:cNvSpPr txBox="1"/>
          <p:nvPr/>
        </p:nvSpPr>
        <p:spPr>
          <a:xfrm>
            <a:off x="19059390" y="3779573"/>
            <a:ext cx="29718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75" dirty="0">
                <a:solidFill>
                  <a:srgbClr val="494D4F"/>
                </a:solidFill>
                <a:latin typeface="Arial"/>
                <a:cs typeface="Arial"/>
              </a:rPr>
              <a:t>rocono</a:t>
            </a:r>
            <a:endParaRPr sz="550">
              <a:latin typeface="Arial"/>
              <a:cs typeface="Arial"/>
            </a:endParaRPr>
          </a:p>
        </p:txBody>
      </p:sp>
      <p:sp>
        <p:nvSpPr>
          <p:cNvPr id="529" name="object 529"/>
          <p:cNvSpPr txBox="1"/>
          <p:nvPr/>
        </p:nvSpPr>
        <p:spPr>
          <a:xfrm>
            <a:off x="19127156" y="6312975"/>
            <a:ext cx="2914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6285BC"/>
                </a:solidFill>
                <a:latin typeface="Arial"/>
                <a:cs typeface="Arial"/>
              </a:rPr>
              <a:t>Appdash</a:t>
            </a:r>
            <a:endParaRPr sz="500">
              <a:latin typeface="Arial"/>
              <a:cs typeface="Arial"/>
            </a:endParaRPr>
          </a:p>
        </p:txBody>
      </p:sp>
      <p:sp>
        <p:nvSpPr>
          <p:cNvPr id="530" name="object 530"/>
          <p:cNvSpPr txBox="1"/>
          <p:nvPr/>
        </p:nvSpPr>
        <p:spPr>
          <a:xfrm>
            <a:off x="18224284" y="7398718"/>
            <a:ext cx="11271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8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Mi#l@Pi</a:t>
            </a:r>
            <a:r>
              <a:rPr sz="700" u="sng" spc="-4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700" u="sng" spc="5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55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Arial"/>
                <a:cs typeface="Arial"/>
              </a:rPr>
              <a:t>tWMMiiMMll'tNW</a:t>
            </a:r>
            <a:endParaRPr sz="700">
              <a:latin typeface="Arial"/>
              <a:cs typeface="Arial"/>
            </a:endParaRPr>
          </a:p>
        </p:txBody>
      </p:sp>
      <p:sp>
        <p:nvSpPr>
          <p:cNvPr id="531" name="object 531"/>
          <p:cNvSpPr txBox="1"/>
          <p:nvPr/>
        </p:nvSpPr>
        <p:spPr>
          <a:xfrm>
            <a:off x="19431021" y="1770685"/>
            <a:ext cx="34353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65" dirty="0">
                <a:solidFill>
                  <a:srgbClr val="605E60"/>
                </a:solidFill>
                <a:latin typeface="Arial"/>
                <a:cs typeface="Arial"/>
              </a:rPr>
              <a:t>AXIBASE</a:t>
            </a:r>
            <a:endParaRPr sz="450">
              <a:latin typeface="Arial"/>
              <a:cs typeface="Arial"/>
            </a:endParaRPr>
          </a:p>
        </p:txBody>
      </p:sp>
      <p:sp>
        <p:nvSpPr>
          <p:cNvPr id="532" name="object 532"/>
          <p:cNvSpPr txBox="1"/>
          <p:nvPr/>
        </p:nvSpPr>
        <p:spPr>
          <a:xfrm>
            <a:off x="19454612" y="2074903"/>
            <a:ext cx="288925" cy="251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35"/>
              </a:spcBef>
            </a:pPr>
            <a:r>
              <a:rPr sz="750" b="1" spc="16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00" spc="15" dirty="0">
                <a:solidFill>
                  <a:srgbClr val="2F4252"/>
                </a:solidFill>
                <a:latin typeface="Arial"/>
                <a:cs typeface="Arial"/>
              </a:rPr>
              <a:t>COSCALE</a:t>
            </a:r>
            <a:endParaRPr sz="400">
              <a:latin typeface="Arial"/>
              <a:cs typeface="Arial"/>
            </a:endParaRPr>
          </a:p>
        </p:txBody>
      </p:sp>
      <p:sp>
        <p:nvSpPr>
          <p:cNvPr id="533" name="object 533"/>
          <p:cNvSpPr txBox="1"/>
          <p:nvPr/>
        </p:nvSpPr>
        <p:spPr>
          <a:xfrm>
            <a:off x="19421954" y="2872164"/>
            <a:ext cx="349885" cy="19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2065" algn="ctr">
              <a:lnSpc>
                <a:spcPts val="875"/>
              </a:lnSpc>
              <a:spcBef>
                <a:spcPts val="90"/>
              </a:spcBef>
            </a:pPr>
            <a:r>
              <a:rPr sz="750" b="1" i="1" spc="10" dirty="0">
                <a:solidFill>
                  <a:srgbClr val="3B2FFD"/>
                </a:solidFill>
                <a:latin typeface="Arial"/>
                <a:cs typeface="Arial"/>
              </a:rPr>
              <a:t>4=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ts val="455"/>
              </a:lnSpc>
            </a:pPr>
            <a:r>
              <a:rPr sz="400" spc="5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GH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400" spc="2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TEP</a:t>
            </a:r>
            <a:endParaRPr sz="400">
              <a:latin typeface="Arial"/>
              <a:cs typeface="Arial"/>
            </a:endParaRPr>
          </a:p>
        </p:txBody>
      </p:sp>
      <p:sp>
        <p:nvSpPr>
          <p:cNvPr id="534" name="object 534"/>
          <p:cNvSpPr txBox="1"/>
          <p:nvPr/>
        </p:nvSpPr>
        <p:spPr>
          <a:xfrm>
            <a:off x="19465545" y="3742857"/>
            <a:ext cx="3048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750" b="1" spc="-1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750" b="1" spc="30" dirty="0">
                <a:solidFill>
                  <a:srgbClr val="0C0A0C"/>
                </a:solidFill>
                <a:latin typeface="Arial"/>
                <a:cs typeface="Arial"/>
              </a:rPr>
              <a:t>nsu</a:t>
            </a:r>
            <a:endParaRPr sz="750">
              <a:latin typeface="Arial"/>
              <a:cs typeface="Arial"/>
            </a:endParaRPr>
          </a:p>
        </p:txBody>
      </p:sp>
      <p:sp>
        <p:nvSpPr>
          <p:cNvPr id="535" name="object 535"/>
          <p:cNvSpPr txBox="1"/>
          <p:nvPr/>
        </p:nvSpPr>
        <p:spPr>
          <a:xfrm>
            <a:off x="19432362" y="4130997"/>
            <a:ext cx="32004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10" dirty="0">
                <a:solidFill>
                  <a:srgbClr val="709EC1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529CC6"/>
                </a:solidFill>
                <a:latin typeface="Times New Roman"/>
                <a:cs typeface="Times New Roman"/>
              </a:rPr>
              <a:t>tock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36" name="object 536"/>
          <p:cNvSpPr txBox="1"/>
          <p:nvPr/>
        </p:nvSpPr>
        <p:spPr>
          <a:xfrm>
            <a:off x="19364574" y="5384585"/>
            <a:ext cx="3016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splun</a:t>
            </a:r>
            <a:r>
              <a:rPr sz="700" b="1" spc="-90" dirty="0">
                <a:solidFill>
                  <a:srgbClr val="0C0A0C"/>
                </a:solidFill>
                <a:latin typeface="Times New Roman"/>
                <a:cs typeface="Times New Roman"/>
              </a:rPr>
              <a:t>k</a:t>
            </a:r>
            <a:r>
              <a:rPr sz="700" b="1" spc="-60" dirty="0">
                <a:solidFill>
                  <a:srgbClr val="6DB82B"/>
                </a:solidFill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37" name="object 537"/>
          <p:cNvSpPr/>
          <p:nvPr/>
        </p:nvSpPr>
        <p:spPr>
          <a:xfrm>
            <a:off x="8908352" y="8271621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4">
                <a:moveTo>
                  <a:pt x="0" y="0"/>
                </a:moveTo>
                <a:lnTo>
                  <a:pt x="330815" y="0"/>
                </a:lnTo>
              </a:path>
            </a:pathLst>
          </a:custGeom>
          <a:ln w="10490">
            <a:solidFill>
              <a:srgbClr val="0C0A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 txBox="1"/>
          <p:nvPr/>
        </p:nvSpPr>
        <p:spPr>
          <a:xfrm>
            <a:off x="8857710" y="7608523"/>
            <a:ext cx="432434" cy="694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455"/>
              </a:lnSpc>
              <a:spcBef>
                <a:spcPts val="105"/>
              </a:spcBef>
            </a:pPr>
            <a:r>
              <a:rPr sz="3750" spc="90" dirty="0">
                <a:solidFill>
                  <a:srgbClr val="0C0A0C"/>
                </a:solidFill>
                <a:latin typeface="Arial"/>
                <a:cs typeface="Arial"/>
              </a:rPr>
              <a:t>Ii]</a:t>
            </a:r>
            <a:endParaRPr sz="3750">
              <a:latin typeface="Arial"/>
              <a:cs typeface="Arial"/>
            </a:endParaRPr>
          </a:p>
          <a:p>
            <a:pPr marL="50165">
              <a:lnSpc>
                <a:spcPts val="795"/>
              </a:lnSpc>
            </a:pPr>
            <a:r>
              <a:rPr sz="700" b="1" spc="-65" dirty="0">
                <a:solidFill>
                  <a:srgbClr val="0C0A0C"/>
                </a:solidFill>
                <a:latin typeface="Arial"/>
                <a:cs typeface="Arial"/>
              </a:rPr>
              <a:t>[iJcta </a:t>
            </a:r>
            <a:r>
              <a:rPr sz="700" b="1" spc="-7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00" b="1" spc="-50" dirty="0">
                <a:solidFill>
                  <a:srgbClr val="2D2B2D"/>
                </a:solidFill>
                <a:latin typeface="Arial"/>
                <a:cs typeface="Arial"/>
              </a:rPr>
              <a:t>;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00" b="1" spc="-8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endParaRPr sz="700">
              <a:latin typeface="Arial"/>
              <a:cs typeface="Arial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8743127" y="8383695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4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 txBox="1"/>
          <p:nvPr/>
        </p:nvSpPr>
        <p:spPr>
          <a:xfrm>
            <a:off x="8730425" y="8374314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41" name="object 541"/>
          <p:cNvSpPr txBox="1"/>
          <p:nvPr/>
        </p:nvSpPr>
        <p:spPr>
          <a:xfrm>
            <a:off x="11554644" y="79442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2" name="object 542"/>
          <p:cNvSpPr txBox="1"/>
          <p:nvPr/>
        </p:nvSpPr>
        <p:spPr>
          <a:xfrm>
            <a:off x="11555931" y="8049115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11555931" y="8091076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11554644" y="81068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11570696" y="8405785"/>
            <a:ext cx="2800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5" dirty="0">
                <a:solidFill>
                  <a:srgbClr val="2D2B2D"/>
                </a:solidFill>
                <a:latin typeface="Times New Roman"/>
                <a:cs typeface="Times New Roman"/>
              </a:rPr>
              <a:t>Son</a:t>
            </a:r>
            <a:r>
              <a:rPr sz="500" spc="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t</a:t>
            </a:r>
            <a:r>
              <a:rPr sz="500" spc="2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30" dirty="0">
                <a:solidFill>
                  <a:srgbClr val="0C0A0C"/>
                </a:solidFill>
                <a:latin typeface="Times New Roman"/>
                <a:cs typeface="Times New Roman"/>
              </a:rPr>
              <a:t>p</a:t>
            </a:r>
            <a:r>
              <a:rPr sz="500" spc="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46" name="object 546"/>
          <p:cNvSpPr txBox="1"/>
          <p:nvPr/>
        </p:nvSpPr>
        <p:spPr>
          <a:xfrm>
            <a:off x="11611668" y="8468727"/>
            <a:ext cx="2076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Ne</a:t>
            </a:r>
            <a:r>
              <a:rPr sz="500" spc="-125" dirty="0">
                <a:solidFill>
                  <a:srgbClr val="2D2B2D"/>
                </a:solidFill>
                <a:latin typeface="Arial"/>
                <a:cs typeface="Arial"/>
              </a:rPr>
              <a:t>x</a:t>
            </a:r>
            <a:r>
              <a:rPr sz="500" spc="-15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12767476" y="7760633"/>
            <a:ext cx="27495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750"/>
              </a:lnSpc>
              <a:spcBef>
                <a:spcPts val="100"/>
              </a:spcBef>
            </a:pPr>
            <a:r>
              <a:rPr sz="5700" spc="-445" dirty="0">
                <a:solidFill>
                  <a:srgbClr val="0C0A0C"/>
                </a:solidFill>
                <a:latin typeface="Times New Roman"/>
                <a:cs typeface="Times New Roman"/>
              </a:rPr>
              <a:t>,,</a:t>
            </a:r>
            <a:endParaRPr sz="5700">
              <a:latin typeface="Times New Roman"/>
              <a:cs typeface="Times New Roman"/>
            </a:endParaRPr>
          </a:p>
          <a:p>
            <a:pPr marL="13335">
              <a:lnSpc>
                <a:spcPts val="690"/>
              </a:lnSpc>
            </a:pPr>
            <a:r>
              <a:rPr sz="650" spc="-65" dirty="0">
                <a:solidFill>
                  <a:srgbClr val="494D4F"/>
                </a:solidFill>
                <a:latin typeface="Times New Roman"/>
                <a:cs typeface="Times New Roman"/>
              </a:rPr>
              <a:t>· </a:t>
            </a:r>
            <a:r>
              <a:rPr sz="650" spc="-2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spc="-95" dirty="0">
                <a:solidFill>
                  <a:srgbClr val="0C0A0C"/>
                </a:solidFill>
                <a:latin typeface="Times New Roman"/>
                <a:cs typeface="Times New Roman"/>
              </a:rPr>
              <a:t>va</a:t>
            </a:r>
            <a:r>
              <a:rPr sz="650" spc="3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0C0A0C"/>
                </a:solidFill>
                <a:latin typeface="Times New Roman"/>
                <a:cs typeface="Times New Roman"/>
              </a:rPr>
              <a:t>u1t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9801931" y="8201224"/>
            <a:ext cx="1739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spc="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F</a:t>
            </a:r>
            <a:endParaRPr sz="5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9576430" y="8383695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10394588" y="8400539"/>
            <a:ext cx="44005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5" dirty="0">
                <a:solidFill>
                  <a:srgbClr val="494D4F"/>
                </a:solidFill>
                <a:latin typeface="Arial"/>
                <a:cs typeface="Arial"/>
              </a:rPr>
              <a:t>Neu</a:t>
            </a:r>
            <a:r>
              <a:rPr sz="550" spc="45" dirty="0">
                <a:solidFill>
                  <a:srgbClr val="494D4F"/>
                </a:solidFill>
                <a:latin typeface="Arial"/>
                <a:cs typeface="Arial"/>
              </a:rPr>
              <a:t>Vector</a:t>
            </a:r>
            <a:endParaRPr sz="55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10358747" y="7702936"/>
            <a:ext cx="59309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305" dirty="0">
                <a:solidFill>
                  <a:srgbClr val="0C0A0C"/>
                </a:solidFill>
                <a:latin typeface="Courier New"/>
                <a:cs typeface="Courier New"/>
              </a:rPr>
              <a:t>anchor</a:t>
            </a:r>
            <a:r>
              <a:rPr sz="1300" spc="-300" dirty="0">
                <a:solidFill>
                  <a:srgbClr val="0C0A0C"/>
                </a:solidFill>
                <a:latin typeface="Courier New"/>
                <a:cs typeface="Courier New"/>
              </a:rPr>
              <a:t>e</a:t>
            </a:r>
            <a:r>
              <a:rPr sz="1300" spc="-530" dirty="0">
                <a:solidFill>
                  <a:srgbClr val="0C0A0C"/>
                </a:solidFill>
                <a:latin typeface="Courier New"/>
                <a:cs typeface="Courier New"/>
              </a:rPr>
              <a:t> </a:t>
            </a:r>
            <a:r>
              <a:rPr sz="1575" spc="120" baseline="-7936" dirty="0">
                <a:solidFill>
                  <a:srgbClr val="0A97D6"/>
                </a:solidFill>
                <a:latin typeface="Arial"/>
                <a:cs typeface="Arial"/>
              </a:rPr>
              <a:t>-</a:t>
            </a:r>
            <a:endParaRPr sz="1575" baseline="-7936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11098333" y="7755388"/>
            <a:ext cx="28638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80" dirty="0">
                <a:solidFill>
                  <a:srgbClr val="494D4F"/>
                </a:solidFill>
                <a:latin typeface="Arial"/>
                <a:cs typeface="Arial"/>
              </a:rPr>
              <a:t>aqua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11033769" y="7986174"/>
            <a:ext cx="6750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3400" algn="l"/>
              </a:tabLst>
            </a:pPr>
            <a:r>
              <a:rPr sz="1700" spc="90" dirty="0">
                <a:solidFill>
                  <a:srgbClr val="0A5D8C"/>
                </a:solidFill>
                <a:latin typeface="Arial"/>
                <a:cs typeface="Arial"/>
              </a:rPr>
              <a:t>@	</a:t>
            </a: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54" name="object 554"/>
          <p:cNvSpPr txBox="1"/>
          <p:nvPr/>
        </p:nvSpPr>
        <p:spPr>
          <a:xfrm>
            <a:off x="10947227" y="8416275"/>
            <a:ext cx="4324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494D4F"/>
                </a:solidFill>
                <a:latin typeface="Arial"/>
                <a:cs typeface="Arial"/>
              </a:rPr>
              <a:t>OpenSCAP</a:t>
            </a:r>
            <a:endParaRPr sz="650">
              <a:latin typeface="Arial"/>
              <a:cs typeface="Arial"/>
            </a:endParaRPr>
          </a:p>
        </p:txBody>
      </p:sp>
      <p:sp>
        <p:nvSpPr>
          <p:cNvPr id="555" name="object 555"/>
          <p:cNvSpPr txBox="1"/>
          <p:nvPr/>
        </p:nvSpPr>
        <p:spPr>
          <a:xfrm>
            <a:off x="11570549" y="7577053"/>
            <a:ext cx="2235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45" dirty="0">
                <a:solidFill>
                  <a:srgbClr val="0C0A0C"/>
                </a:solidFill>
                <a:latin typeface="Arial"/>
                <a:cs typeface="Arial"/>
              </a:rPr>
              <a:t>.a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6" name="object 556"/>
          <p:cNvSpPr txBox="1"/>
          <p:nvPr/>
        </p:nvSpPr>
        <p:spPr>
          <a:xfrm>
            <a:off x="11486091" y="7855045"/>
            <a:ext cx="4546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BLACK</a:t>
            </a:r>
            <a:r>
              <a:rPr sz="500" spc="15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7B5E8"/>
                </a:solidFill>
                <a:latin typeface="Arial"/>
                <a:cs typeface="Arial"/>
              </a:rPr>
              <a:t>DUC</a:t>
            </a:r>
            <a:r>
              <a:rPr sz="500" spc="55" dirty="0">
                <a:solidFill>
                  <a:srgbClr val="07B5E8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07B5E8"/>
                </a:solidFill>
                <a:latin typeface="Arial"/>
                <a:cs typeface="Arial"/>
              </a:rPr>
              <a:t>K</a:t>
            </a:r>
            <a:endParaRPr sz="500">
              <a:latin typeface="Arial"/>
              <a:cs typeface="Arial"/>
            </a:endParaRPr>
          </a:p>
        </p:txBody>
      </p:sp>
      <p:sp>
        <p:nvSpPr>
          <p:cNvPr id="557" name="object 557"/>
          <p:cNvSpPr txBox="1"/>
          <p:nvPr/>
        </p:nvSpPr>
        <p:spPr>
          <a:xfrm>
            <a:off x="12025645" y="7702936"/>
            <a:ext cx="4667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15" dirty="0">
                <a:solidFill>
                  <a:srgbClr val="529CC6"/>
                </a:solidFill>
                <a:latin typeface="Times New Roman"/>
                <a:cs typeface="Times New Roman"/>
              </a:rPr>
              <a:t>C</a:t>
            </a:r>
            <a:r>
              <a:rPr sz="1100" spc="-225" dirty="0">
                <a:solidFill>
                  <a:srgbClr val="529CC6"/>
                </a:solidFill>
                <a:latin typeface="Times New Roman"/>
                <a:cs typeface="Times New Roman"/>
              </a:rPr>
              <a:t>Q</a:t>
            </a:r>
            <a:r>
              <a:rPr sz="1100" spc="-11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00" spc="-40" dirty="0">
                <a:solidFill>
                  <a:srgbClr val="0C0A0C"/>
                </a:solidFill>
                <a:latin typeface="Arial"/>
                <a:cs typeface="Arial"/>
              </a:rPr>
              <a:t>clair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8" name="object 558"/>
          <p:cNvSpPr txBox="1"/>
          <p:nvPr/>
        </p:nvSpPr>
        <p:spPr>
          <a:xfrm>
            <a:off x="11529244" y="7514111"/>
            <a:ext cx="32575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900" spc="-81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8925" spc="-277" baseline="-21008" dirty="0">
                <a:solidFill>
                  <a:srgbClr val="6E03FD"/>
                </a:solidFill>
                <a:latin typeface="Times New Roman"/>
                <a:cs typeface="Times New Roman"/>
              </a:rPr>
              <a:t>-</a:t>
            </a:r>
            <a:endParaRPr sz="8925" baseline="-21008">
              <a:latin typeface="Times New Roman"/>
              <a:cs typeface="Times New Roman"/>
            </a:endParaRPr>
          </a:p>
        </p:txBody>
      </p:sp>
      <p:sp>
        <p:nvSpPr>
          <p:cNvPr id="559" name="object 559"/>
          <p:cNvSpPr txBox="1"/>
          <p:nvPr/>
        </p:nvSpPr>
        <p:spPr>
          <a:xfrm>
            <a:off x="12049885" y="8405785"/>
            <a:ext cx="422909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5" dirty="0">
                <a:solidFill>
                  <a:srgbClr val="031A4B"/>
                </a:solidFill>
                <a:latin typeface="Arial"/>
                <a:cs typeface="Arial"/>
              </a:rPr>
              <a:t>Twistlock</a:t>
            </a:r>
            <a:endParaRPr sz="700">
              <a:latin typeface="Arial"/>
              <a:cs typeface="Arial"/>
            </a:endParaRPr>
          </a:p>
        </p:txBody>
      </p:sp>
      <p:sp>
        <p:nvSpPr>
          <p:cNvPr id="560" name="object 560"/>
          <p:cNvSpPr txBox="1"/>
          <p:nvPr/>
        </p:nvSpPr>
        <p:spPr>
          <a:xfrm>
            <a:off x="12786983" y="7750142"/>
            <a:ext cx="25717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9A9A9E"/>
                </a:solidFill>
                <a:latin typeface="Arial"/>
                <a:cs typeface="Arial"/>
              </a:rPr>
              <a:t>KeyWhiz</a:t>
            </a:r>
            <a:endParaRPr sz="400">
              <a:latin typeface="Arial"/>
              <a:cs typeface="Arial"/>
            </a:endParaRPr>
          </a:p>
        </p:txBody>
      </p:sp>
      <p:sp>
        <p:nvSpPr>
          <p:cNvPr id="561" name="object 561"/>
          <p:cNvSpPr txBox="1"/>
          <p:nvPr/>
        </p:nvSpPr>
        <p:spPr>
          <a:xfrm>
            <a:off x="13224416" y="7771124"/>
            <a:ext cx="2076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3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200" spc="95" dirty="0">
                <a:solidFill>
                  <a:srgbClr val="07B5E8"/>
                </a:solidFill>
                <a:latin typeface="Arial"/>
                <a:cs typeface="Arial"/>
              </a:rPr>
              <a:t>­</a:t>
            </a:r>
            <a:endParaRPr sz="2200">
              <a:latin typeface="Arial"/>
              <a:cs typeface="Arial"/>
            </a:endParaRPr>
          </a:p>
        </p:txBody>
      </p:sp>
      <p:sp>
        <p:nvSpPr>
          <p:cNvPr id="562" name="object 562"/>
          <p:cNvSpPr txBox="1"/>
          <p:nvPr/>
        </p:nvSpPr>
        <p:spPr>
          <a:xfrm>
            <a:off x="13248634" y="7828819"/>
            <a:ext cx="36131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90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95" dirty="0">
                <a:solidFill>
                  <a:srgbClr val="B3DB00"/>
                </a:solidFill>
                <a:latin typeface="Arial"/>
                <a:cs typeface="Arial"/>
              </a:rPr>
              <a:t>··</a:t>
            </a:r>
            <a:endParaRPr sz="2150">
              <a:latin typeface="Arial"/>
              <a:cs typeface="Arial"/>
            </a:endParaRPr>
          </a:p>
        </p:txBody>
      </p:sp>
      <p:sp>
        <p:nvSpPr>
          <p:cNvPr id="563" name="object 563"/>
          <p:cNvSpPr txBox="1"/>
          <p:nvPr/>
        </p:nvSpPr>
        <p:spPr>
          <a:xfrm>
            <a:off x="13225033" y="7876026"/>
            <a:ext cx="32829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135"/>
              </a:spcBef>
            </a:pP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150" spc="75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ts val="415"/>
              </a:lnSpc>
            </a:pPr>
            <a:r>
              <a:rPr sz="400" spc="-60" dirty="0">
                <a:solidFill>
                  <a:srgbClr val="1CC1E9"/>
                </a:solidFill>
                <a:latin typeface="Arial"/>
                <a:cs typeface="Arial"/>
              </a:rPr>
              <a:t>SP1FF1c</a:t>
            </a:r>
            <a:endParaRPr sz="400">
              <a:latin typeface="Arial"/>
              <a:cs typeface="Arial"/>
            </a:endParaRPr>
          </a:p>
        </p:txBody>
      </p:sp>
      <p:sp>
        <p:nvSpPr>
          <p:cNvPr id="564" name="object 564"/>
          <p:cNvSpPr txBox="1"/>
          <p:nvPr/>
        </p:nvSpPr>
        <p:spPr>
          <a:xfrm>
            <a:off x="13708389" y="8143527"/>
            <a:ext cx="3054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SPIRE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5" name="object 565"/>
          <p:cNvSpPr txBox="1"/>
          <p:nvPr/>
        </p:nvSpPr>
        <p:spPr>
          <a:xfrm>
            <a:off x="14632404" y="7393474"/>
            <a:ext cx="167640" cy="573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-145" dirty="0">
                <a:solidFill>
                  <a:srgbClr val="2F89E6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566" name="object 566"/>
          <p:cNvSpPr txBox="1"/>
          <p:nvPr/>
        </p:nvSpPr>
        <p:spPr>
          <a:xfrm>
            <a:off x="14577745" y="7723916"/>
            <a:ext cx="323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5" dirty="0">
                <a:solidFill>
                  <a:srgbClr val="494D4F"/>
                </a:solidFill>
                <a:latin typeface="Arial"/>
                <a:cs typeface="Arial"/>
              </a:rPr>
              <a:t>remind</a:t>
            </a:r>
            <a:endParaRPr sz="650">
              <a:latin typeface="Arial"/>
              <a:cs typeface="Arial"/>
            </a:endParaRPr>
          </a:p>
        </p:txBody>
      </p:sp>
      <p:sp>
        <p:nvSpPr>
          <p:cNvPr id="567" name="object 567"/>
          <p:cNvSpPr txBox="1"/>
          <p:nvPr/>
        </p:nvSpPr>
        <p:spPr>
          <a:xfrm>
            <a:off x="14637283" y="7938968"/>
            <a:ext cx="120014" cy="378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105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14644780" y="8222205"/>
            <a:ext cx="1504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40" dirty="0">
                <a:solidFill>
                  <a:srgbClr val="0C0A0C"/>
                </a:solidFill>
                <a:latin typeface="Arial"/>
                <a:cs typeface="Arial"/>
              </a:rPr>
              <a:t>J</a:t>
            </a:r>
            <a:r>
              <a:rPr sz="350" spc="-35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350" spc="-1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350" spc="-7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r>
              <a:rPr sz="350" spc="-15" dirty="0">
                <a:solidFill>
                  <a:srgbClr val="2D2B2D"/>
                </a:solidFill>
                <a:latin typeface="Arial"/>
                <a:cs typeface="Arial"/>
              </a:rPr>
              <a:t>_,</a:t>
            </a:r>
            <a:endParaRPr sz="350">
              <a:latin typeface="Arial"/>
              <a:cs typeface="Arial"/>
            </a:endParaRPr>
          </a:p>
        </p:txBody>
      </p:sp>
      <p:sp>
        <p:nvSpPr>
          <p:cNvPr id="569" name="object 569"/>
          <p:cNvSpPr txBox="1"/>
          <p:nvPr/>
        </p:nvSpPr>
        <p:spPr>
          <a:xfrm>
            <a:off x="14964550" y="7786858"/>
            <a:ext cx="34925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XOS</a:t>
            </a:r>
            <a:r>
              <a:rPr sz="400" spc="-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70" dirty="0">
                <a:solidFill>
                  <a:srgbClr val="0C0A0C"/>
                </a:solidFill>
                <a:latin typeface="Arial"/>
                <a:cs typeface="Arial"/>
              </a:rPr>
              <a:t>A</a:t>
            </a:r>
            <a:r>
              <a:rPr sz="400" spc="20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endParaRPr sz="400">
              <a:latin typeface="Arial"/>
              <a:cs typeface="Arial"/>
            </a:endParaRPr>
          </a:p>
        </p:txBody>
      </p:sp>
      <p:sp>
        <p:nvSpPr>
          <p:cNvPr id="570" name="object 570"/>
          <p:cNvSpPr txBox="1"/>
          <p:nvPr/>
        </p:nvSpPr>
        <p:spPr>
          <a:xfrm>
            <a:off x="15002878" y="8106812"/>
            <a:ext cx="30670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A97D6"/>
                </a:solidFill>
                <a:latin typeface="Arial"/>
                <a:cs typeface="Arial"/>
              </a:rPr>
              <a:t>KONTENA</a:t>
            </a:r>
            <a:endParaRPr sz="450">
              <a:latin typeface="Arial"/>
              <a:cs typeface="Arial"/>
            </a:endParaRPr>
          </a:p>
        </p:txBody>
      </p:sp>
      <p:sp>
        <p:nvSpPr>
          <p:cNvPr id="571" name="object 571"/>
          <p:cNvSpPr txBox="1"/>
          <p:nvPr/>
        </p:nvSpPr>
        <p:spPr>
          <a:xfrm>
            <a:off x="15231977" y="9575451"/>
            <a:ext cx="58419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385FB"/>
                </a:solidFill>
                <a:latin typeface="Times New Roman"/>
                <a:cs typeface="Times New Roman"/>
              </a:rPr>
              <a:t>&gt;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72" name="object 572"/>
          <p:cNvSpPr txBox="1"/>
          <p:nvPr/>
        </p:nvSpPr>
        <p:spPr>
          <a:xfrm>
            <a:off x="15041753" y="9606921"/>
            <a:ext cx="35496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10" dirty="0">
                <a:solidFill>
                  <a:srgbClr val="0C0A0C"/>
                </a:solidFill>
                <a:latin typeface="Arial"/>
                <a:cs typeface="Arial"/>
              </a:rPr>
              <a:t>accenture</a:t>
            </a:r>
            <a:endParaRPr sz="550">
              <a:latin typeface="Arial"/>
              <a:cs typeface="Arial"/>
            </a:endParaRPr>
          </a:p>
        </p:txBody>
      </p:sp>
      <p:sp>
        <p:nvSpPr>
          <p:cNvPr id="573" name="object 573"/>
          <p:cNvSpPr txBox="1"/>
          <p:nvPr/>
        </p:nvSpPr>
        <p:spPr>
          <a:xfrm>
            <a:off x="15392747" y="7666221"/>
            <a:ext cx="33655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0" dirty="0">
                <a:solidFill>
                  <a:srgbClr val="05B650"/>
                </a:solidFill>
                <a:latin typeface="Arial"/>
                <a:cs typeface="Arial"/>
              </a:rPr>
              <a:t>Flynn</a:t>
            </a:r>
            <a:endParaRPr sz="850">
              <a:latin typeface="Arial"/>
              <a:cs typeface="Arial"/>
            </a:endParaRPr>
          </a:p>
        </p:txBody>
      </p:sp>
      <p:sp>
        <p:nvSpPr>
          <p:cNvPr id="574" name="object 574"/>
          <p:cNvSpPr txBox="1"/>
          <p:nvPr/>
        </p:nvSpPr>
        <p:spPr>
          <a:xfrm>
            <a:off x="15451331" y="7760634"/>
            <a:ext cx="222250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90" dirty="0">
                <a:solidFill>
                  <a:srgbClr val="FD9511"/>
                </a:solidFill>
                <a:latin typeface="Arial"/>
                <a:cs typeface="Arial"/>
              </a:rPr>
              <a:t>•</a:t>
            </a:r>
            <a:endParaRPr sz="4150">
              <a:latin typeface="Arial"/>
              <a:cs typeface="Arial"/>
            </a:endParaRPr>
          </a:p>
        </p:txBody>
      </p:sp>
      <p:sp>
        <p:nvSpPr>
          <p:cNvPr id="575" name="object 575"/>
          <p:cNvSpPr txBox="1"/>
          <p:nvPr/>
        </p:nvSpPr>
        <p:spPr>
          <a:xfrm>
            <a:off x="15417908" y="8180244"/>
            <a:ext cx="29781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FD9511"/>
                </a:solidFill>
                <a:latin typeface="Arial"/>
                <a:cs typeface="Arial"/>
              </a:rPr>
              <a:t>Li&lt;:1tbenc</a:t>
            </a:r>
            <a:endParaRPr sz="400">
              <a:latin typeface="Arial"/>
              <a:cs typeface="Arial"/>
            </a:endParaRPr>
          </a:p>
        </p:txBody>
      </p:sp>
      <p:sp>
        <p:nvSpPr>
          <p:cNvPr id="576" name="object 576"/>
          <p:cNvSpPr txBox="1"/>
          <p:nvPr/>
        </p:nvSpPr>
        <p:spPr>
          <a:xfrm>
            <a:off x="16643861" y="7797349"/>
            <a:ext cx="3060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F4252"/>
                </a:solidFill>
                <a:latin typeface="Arial"/>
                <a:cs typeface="Arial"/>
              </a:rPr>
              <a:t>HYPE</a:t>
            </a:r>
            <a:r>
              <a:rPr sz="400" spc="-114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400" spc="25" dirty="0">
                <a:solidFill>
                  <a:srgbClr val="0A2F4B"/>
                </a:solidFill>
                <a:latin typeface="Arial"/>
                <a:cs typeface="Arial"/>
              </a:rPr>
              <a:t>.</a:t>
            </a:r>
            <a:r>
              <a:rPr sz="400" spc="25" dirty="0">
                <a:solidFill>
                  <a:srgbClr val="2F4252"/>
                </a:solidFill>
                <a:latin typeface="Arial"/>
                <a:cs typeface="Arial"/>
              </a:rPr>
              <a:t>SH</a:t>
            </a:r>
            <a:endParaRPr sz="400">
              <a:latin typeface="Arial"/>
              <a:cs typeface="Arial"/>
            </a:endParaRPr>
          </a:p>
        </p:txBody>
      </p:sp>
      <p:sp>
        <p:nvSpPr>
          <p:cNvPr id="577" name="object 577"/>
          <p:cNvSpPr txBox="1"/>
          <p:nvPr/>
        </p:nvSpPr>
        <p:spPr>
          <a:xfrm>
            <a:off x="16677295" y="7535092"/>
            <a:ext cx="240029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-140" dirty="0">
                <a:solidFill>
                  <a:srgbClr val="0A2F4B"/>
                </a:solidFill>
                <a:latin typeface="Arial"/>
                <a:cs typeface="Arial"/>
              </a:rPr>
              <a:t>DI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16383334" y="9654127"/>
            <a:ext cx="2806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79" name="object 579"/>
          <p:cNvSpPr txBox="1"/>
          <p:nvPr/>
        </p:nvSpPr>
        <p:spPr>
          <a:xfrm>
            <a:off x="16776506" y="9627902"/>
            <a:ext cx="3479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0" dirty="0">
                <a:solidFill>
                  <a:srgbClr val="852859"/>
                </a:solidFill>
                <a:latin typeface="Arial"/>
                <a:cs typeface="Arial"/>
              </a:rPr>
              <a:t>N8NI</a:t>
            </a:r>
            <a:r>
              <a:rPr sz="400" spc="-25" dirty="0">
                <a:solidFill>
                  <a:srgbClr val="852859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5" dirty="0">
                <a:solidFill>
                  <a:srgbClr val="852859"/>
                </a:solidFill>
                <a:latin typeface="Arial"/>
                <a:cs typeface="Arial"/>
              </a:rPr>
              <a:t>L</a:t>
            </a:r>
            <a:endParaRPr sz="400">
              <a:latin typeface="Arial"/>
              <a:cs typeface="Arial"/>
            </a:endParaRPr>
          </a:p>
        </p:txBody>
      </p:sp>
      <p:sp>
        <p:nvSpPr>
          <p:cNvPr id="580" name="object 580"/>
          <p:cNvSpPr/>
          <p:nvPr/>
        </p:nvSpPr>
        <p:spPr>
          <a:xfrm>
            <a:off x="18391683" y="8121022"/>
            <a:ext cx="56515" cy="127635"/>
          </a:xfrm>
          <a:custGeom>
            <a:avLst/>
            <a:gdLst/>
            <a:ahLst/>
            <a:cxnLst/>
            <a:rect l="l" t="t" r="r" b="b"/>
            <a:pathLst>
              <a:path w="56515" h="127634">
                <a:moveTo>
                  <a:pt x="56276" y="127097"/>
                </a:moveTo>
                <a:lnTo>
                  <a:pt x="0" y="127097"/>
                </a:lnTo>
                <a:lnTo>
                  <a:pt x="0" y="0"/>
                </a:lnTo>
                <a:lnTo>
                  <a:pt x="56276" y="0"/>
                </a:lnTo>
                <a:lnTo>
                  <a:pt x="56276" y="12709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 txBox="1"/>
          <p:nvPr/>
        </p:nvSpPr>
        <p:spPr>
          <a:xfrm>
            <a:off x="17691944" y="8730984"/>
            <a:ext cx="180784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See</a:t>
            </a:r>
            <a:r>
              <a:rPr sz="750" spc="-7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8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sep</a:t>
            </a:r>
            <a:r>
              <a:rPr sz="750" spc="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4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6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serve</a:t>
            </a:r>
            <a:r>
              <a:rPr sz="750" spc="20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3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ess</a:t>
            </a:r>
            <a:r>
              <a:rPr sz="750" spc="2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55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dscape</a:t>
            </a:r>
            <a:endParaRPr sz="750">
              <a:latin typeface="Arial"/>
              <a:cs typeface="Arial"/>
            </a:endParaRPr>
          </a:p>
        </p:txBody>
      </p:sp>
      <p:sp>
        <p:nvSpPr>
          <p:cNvPr id="582" name="object 582"/>
          <p:cNvSpPr txBox="1"/>
          <p:nvPr/>
        </p:nvSpPr>
        <p:spPr>
          <a:xfrm>
            <a:off x="17210775" y="9522999"/>
            <a:ext cx="77787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56895" algn="l"/>
              </a:tabLst>
            </a:pPr>
            <a:r>
              <a:rPr sz="650" spc="25" dirty="0">
                <a:solidFill>
                  <a:srgbClr val="FB0813"/>
                </a:solidFill>
                <a:latin typeface="Arial"/>
                <a:cs typeface="Arial"/>
              </a:rPr>
              <a:t>claranet	</a:t>
            </a:r>
            <a:r>
              <a:rPr sz="1200" i="1" spc="80" dirty="0">
                <a:solidFill>
                  <a:srgbClr val="3FB3E6"/>
                </a:solidFill>
                <a:latin typeface="Arial"/>
                <a:cs typeface="Arial"/>
              </a:rPr>
              <a:t>cD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3" name="object 583"/>
          <p:cNvSpPr txBox="1"/>
          <p:nvPr/>
        </p:nvSpPr>
        <p:spPr>
          <a:xfrm>
            <a:off x="17651840" y="9675108"/>
            <a:ext cx="3340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30" dirty="0">
                <a:solidFill>
                  <a:srgbClr val="3FB3E6"/>
                </a:solidFill>
                <a:latin typeface="Times New Roman"/>
                <a:cs typeface="Times New Roman"/>
              </a:rPr>
              <a:t>CloudOPS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84" name="object 584"/>
          <p:cNvSpPr txBox="1"/>
          <p:nvPr/>
        </p:nvSpPr>
        <p:spPr>
          <a:xfrm>
            <a:off x="17666625" y="10162906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it'l</a:t>
            </a:r>
            <a:r>
              <a:rPr sz="400" spc="25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r>
              <a:rPr sz="400" spc="-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n</a:t>
            </a:r>
            <a:r>
              <a:rPr sz="400" spc="-7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828587"/>
                </a:solidFill>
                <a:latin typeface="Arial"/>
                <a:cs typeface="Arial"/>
              </a:rPr>
              <a:t>sr</a:t>
            </a:r>
            <a:r>
              <a:rPr sz="400" spc="-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828587"/>
                </a:solidFill>
                <a:latin typeface="Arial"/>
                <a:cs typeface="Arial"/>
              </a:rPr>
              <a:t>ACK</a:t>
            </a:r>
            <a:endParaRPr sz="400">
              <a:latin typeface="Arial"/>
              <a:cs typeface="Arial"/>
            </a:endParaRPr>
          </a:p>
        </p:txBody>
      </p:sp>
      <p:sp>
        <p:nvSpPr>
          <p:cNvPr id="585" name="object 585"/>
          <p:cNvSpPr txBox="1"/>
          <p:nvPr/>
        </p:nvSpPr>
        <p:spPr>
          <a:xfrm>
            <a:off x="18153877" y="9559715"/>
            <a:ext cx="169545" cy="170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ts val="535"/>
              </a:lnSpc>
              <a:spcBef>
                <a:spcPts val="105"/>
              </a:spcBef>
            </a:pPr>
            <a:r>
              <a:rPr sz="450" spc="-5" dirty="0">
                <a:solidFill>
                  <a:srgbClr val="0A97D6"/>
                </a:solidFill>
                <a:latin typeface="Times New Roman"/>
                <a:cs typeface="Times New Roman"/>
              </a:rPr>
              <a:t>..</a:t>
            </a:r>
            <a:r>
              <a:rPr sz="450" spc="22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450" spc="-5" dirty="0">
                <a:solidFill>
                  <a:srgbClr val="07B5E8"/>
                </a:solidFill>
                <a:latin typeface="Times New Roman"/>
                <a:cs typeface="Times New Roman"/>
              </a:rPr>
              <a:t>!!,</a:t>
            </a:r>
            <a:endParaRPr sz="450">
              <a:latin typeface="Times New Roman"/>
              <a:cs typeface="Times New Roman"/>
            </a:endParaRPr>
          </a:p>
          <a:p>
            <a:pPr marL="107314" indent="-95250">
              <a:lnSpc>
                <a:spcPts val="595"/>
              </a:lnSpc>
              <a:buClr>
                <a:srgbClr val="0A97D6"/>
              </a:buClr>
              <a:buChar char="•"/>
              <a:tabLst>
                <a:tab pos="107950" algn="l"/>
              </a:tabLst>
            </a:pPr>
            <a:r>
              <a:rPr sz="500" spc="-35" dirty="0">
                <a:solidFill>
                  <a:srgbClr val="07B5E8"/>
                </a:solidFill>
                <a:latin typeface="Arial"/>
                <a:cs typeface="Arial"/>
              </a:rPr>
              <a:t>"':</a:t>
            </a:r>
            <a:endParaRPr sz="500">
              <a:latin typeface="Arial"/>
              <a:cs typeface="Arial"/>
            </a:endParaRPr>
          </a:p>
        </p:txBody>
      </p:sp>
      <p:sp>
        <p:nvSpPr>
          <p:cNvPr id="586" name="object 586"/>
          <p:cNvSpPr txBox="1"/>
          <p:nvPr/>
        </p:nvSpPr>
        <p:spPr>
          <a:xfrm>
            <a:off x="18068853" y="10078984"/>
            <a:ext cx="3752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5" dirty="0">
                <a:solidFill>
                  <a:srgbClr val="494D4F"/>
                </a:solidFill>
                <a:latin typeface="Arial"/>
                <a:cs typeface="Arial"/>
              </a:rPr>
              <a:t>'      </a:t>
            </a:r>
            <a:r>
              <a:rPr sz="35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J£TS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ACK</a:t>
            </a:r>
            <a:endParaRPr sz="350">
              <a:latin typeface="Arial"/>
              <a:cs typeface="Arial"/>
            </a:endParaRPr>
          </a:p>
        </p:txBody>
      </p:sp>
      <p:sp>
        <p:nvSpPr>
          <p:cNvPr id="587" name="object 587"/>
          <p:cNvSpPr txBox="1"/>
          <p:nvPr/>
        </p:nvSpPr>
        <p:spPr>
          <a:xfrm>
            <a:off x="18574263" y="10078984"/>
            <a:ext cx="431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0C0A0C"/>
                </a:solidFill>
                <a:latin typeface="Arial"/>
                <a:cs typeface="Arial"/>
              </a:rPr>
              <a:t>•</a:t>
            </a:r>
            <a:endParaRPr sz="350">
              <a:latin typeface="Arial"/>
              <a:cs typeface="Arial"/>
            </a:endParaRPr>
          </a:p>
        </p:txBody>
      </p:sp>
      <p:sp>
        <p:nvSpPr>
          <p:cNvPr id="588" name="object 588"/>
          <p:cNvSpPr txBox="1"/>
          <p:nvPr/>
        </p:nvSpPr>
        <p:spPr>
          <a:xfrm>
            <a:off x="18479817" y="9444322"/>
            <a:ext cx="64389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CONTINO   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925" b="1" spc="67" baseline="-5698" dirty="0">
                <a:solidFill>
                  <a:srgbClr val="728CA8"/>
                </a:solidFill>
                <a:latin typeface="Arial"/>
                <a:cs typeface="Arial"/>
              </a:rPr>
              <a:t>0</a:t>
            </a:r>
            <a:endParaRPr sz="2925" baseline="-5698">
              <a:latin typeface="Arial"/>
              <a:cs typeface="Arial"/>
            </a:endParaRPr>
          </a:p>
        </p:txBody>
      </p:sp>
      <p:sp>
        <p:nvSpPr>
          <p:cNvPr id="589" name="object 589"/>
          <p:cNvSpPr txBox="1"/>
          <p:nvPr/>
        </p:nvSpPr>
        <p:spPr>
          <a:xfrm>
            <a:off x="17640008" y="8112056"/>
            <a:ext cx="2007235" cy="2273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25"/>
              </a:lnSpc>
              <a:spcBef>
                <a:spcPts val="90"/>
              </a:spcBef>
              <a:tabLst>
                <a:tab pos="641350" algn="l"/>
                <a:tab pos="1371600" algn="l"/>
              </a:tabLst>
            </a:pPr>
            <a:r>
              <a:rPr sz="750" spc="15" dirty="0">
                <a:solidFill>
                  <a:srgbClr val="AF85D8"/>
                </a:solidFill>
                <a:latin typeface="Times New Roman"/>
                <a:cs typeface="Times New Roman"/>
              </a:rPr>
              <a:t>- </a:t>
            </a:r>
            <a:r>
              <a:rPr sz="750" spc="120" dirty="0">
                <a:solidFill>
                  <a:srgbClr val="AF85D8"/>
                </a:solidFill>
                <a:latin typeface="Times New Roman"/>
                <a:cs typeface="Times New Roman"/>
              </a:rPr>
              <a:t> </a:t>
            </a:r>
            <a:r>
              <a:rPr sz="750" spc="-15" dirty="0">
                <a:solidFill>
                  <a:srgbClr val="3BA89C"/>
                </a:solidFill>
                <a:latin typeface="Times New Roman"/>
                <a:cs typeface="Times New Roman"/>
              </a:rPr>
              <a:t>,.</a:t>
            </a:r>
            <a:r>
              <a:rPr sz="750" spc="-15" dirty="0">
                <a:solidFill>
                  <a:srgbClr val="95AECD"/>
                </a:solidFill>
                <a:latin typeface="Times New Roman"/>
                <a:cs typeface="Times New Roman"/>
              </a:rPr>
              <a:t>-</a:t>
            </a:r>
            <a:r>
              <a:rPr sz="750" spc="55" dirty="0">
                <a:solidFill>
                  <a:srgbClr val="95AECD"/>
                </a:solidFill>
                <a:latin typeface="Times New Roman"/>
                <a:cs typeface="Times New Roman"/>
              </a:rPr>
              <a:t> </a:t>
            </a:r>
            <a:r>
              <a:rPr sz="750" spc="-35" dirty="0">
                <a:solidFill>
                  <a:srgbClr val="41D1F9"/>
                </a:solidFill>
                <a:latin typeface="Times New Roman"/>
                <a:cs typeface="Times New Roman"/>
              </a:rPr>
              <a:t>-·</a:t>
            </a:r>
            <a:r>
              <a:rPr sz="750" spc="300" dirty="0">
                <a:solidFill>
                  <a:srgbClr val="41D1F9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D46D15"/>
                </a:solidFill>
                <a:latin typeface="Times New Roman"/>
                <a:cs typeface="Times New Roman"/>
              </a:rPr>
              <a:t>e</a:t>
            </a:r>
            <a:r>
              <a:rPr sz="750" spc="270" dirty="0">
                <a:solidFill>
                  <a:srgbClr val="D46D15"/>
                </a:solidFill>
                <a:latin typeface="Times New Roman"/>
                <a:cs typeface="Times New Roman"/>
              </a:rPr>
              <a:t> </a:t>
            </a:r>
            <a:r>
              <a:rPr sz="500" i="1" spc="-7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500" i="1" spc="-75" dirty="0">
                <a:solidFill>
                  <a:srgbClr val="2FAFC8"/>
                </a:solidFill>
                <a:latin typeface="Arial"/>
                <a:cs typeface="Arial"/>
              </a:rPr>
              <a:t>&lt;</a:t>
            </a:r>
            <a:r>
              <a:rPr sz="500" i="1" spc="-75" dirty="0">
                <a:solidFill>
                  <a:srgbClr val="A3B54B"/>
                </a:solidFill>
                <a:latin typeface="Arial"/>
                <a:cs typeface="Arial"/>
              </a:rPr>
              <a:t>"'	</a:t>
            </a:r>
            <a:r>
              <a:rPr sz="750" spc="-75" dirty="0">
                <a:solidFill>
                  <a:srgbClr val="2F89E6"/>
                </a:solidFill>
                <a:latin typeface="Times New Roman"/>
                <a:cs typeface="Times New Roman"/>
              </a:rPr>
              <a:t>e</a:t>
            </a:r>
            <a:r>
              <a:rPr sz="750" spc="204" dirty="0">
                <a:solidFill>
                  <a:srgbClr val="2F89E6"/>
                </a:solidFill>
                <a:latin typeface="Times New Roman"/>
                <a:cs typeface="Times New Roman"/>
              </a:rPr>
              <a:t> </a:t>
            </a:r>
            <a:r>
              <a:rPr sz="750" spc="-55" dirty="0">
                <a:solidFill>
                  <a:srgbClr val="4D6072"/>
                </a:solidFill>
                <a:latin typeface="Times New Roman"/>
                <a:cs typeface="Times New Roman"/>
              </a:rPr>
              <a:t>•</a:t>
            </a:r>
            <a:r>
              <a:rPr sz="750" spc="-55" dirty="0">
                <a:solidFill>
                  <a:srgbClr val="A8AAAE"/>
                </a:solidFill>
                <a:latin typeface="Times New Roman"/>
                <a:cs typeface="Times New Roman"/>
              </a:rPr>
              <a:t>-·</a:t>
            </a:r>
            <a:r>
              <a:rPr sz="750" spc="295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750" spc="-45" dirty="0">
                <a:solidFill>
                  <a:srgbClr val="494D4F"/>
                </a:solidFill>
                <a:latin typeface="Times New Roman"/>
                <a:cs typeface="Times New Roman"/>
              </a:rPr>
              <a:t>--</a:t>
            </a:r>
            <a:r>
              <a:rPr sz="750" spc="-5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250" i="1" spc="65" dirty="0">
                <a:solidFill>
                  <a:srgbClr val="605E60"/>
                </a:solidFill>
                <a:latin typeface="Arial"/>
                <a:cs typeface="Arial"/>
              </a:rPr>
              <a:t>.,,Q</a:t>
            </a:r>
            <a:r>
              <a:rPr sz="250" i="1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50" spc="-45" dirty="0">
                <a:solidFill>
                  <a:srgbClr val="A59E79"/>
                </a:solidFill>
                <a:latin typeface="Times New Roman"/>
                <a:cs typeface="Times New Roman"/>
              </a:rPr>
              <a:t>c.</a:t>
            </a:r>
            <a:r>
              <a:rPr sz="450" spc="-45" dirty="0">
                <a:solidFill>
                  <a:srgbClr val="494D4F"/>
                </a:solidFill>
                <a:latin typeface="Times New Roman"/>
                <a:cs typeface="Times New Roman"/>
              </a:rPr>
              <a:t>-</a:t>
            </a:r>
            <a:r>
              <a:rPr sz="450" spc="30" dirty="0">
                <a:solidFill>
                  <a:srgbClr val="494D4F"/>
                </a:solidFill>
                <a:latin typeface="Times New Roman"/>
                <a:cs typeface="Times New Roman"/>
              </a:rPr>
              <a:t>     </a:t>
            </a:r>
            <a:r>
              <a:rPr sz="450" spc="-15" dirty="0">
                <a:solidFill>
                  <a:srgbClr val="95AECD"/>
                </a:solidFill>
                <a:latin typeface="Times New Roman"/>
                <a:cs typeface="Times New Roman"/>
              </a:rPr>
              <a:t>-	</a:t>
            </a:r>
            <a:r>
              <a:rPr sz="300" spc="5" dirty="0">
                <a:solidFill>
                  <a:srgbClr val="BD3D38"/>
                </a:solidFill>
                <a:latin typeface="Times New Roman"/>
                <a:cs typeface="Times New Roman"/>
              </a:rPr>
              <a:t>-\r.</a:t>
            </a:r>
            <a:r>
              <a:rPr sz="300" spc="5" dirty="0">
                <a:solidFill>
                  <a:srgbClr val="2D2B2D"/>
                </a:solidFill>
                <a:latin typeface="Times New Roman"/>
                <a:cs typeface="Times New Roman"/>
              </a:rPr>
              <a:t>r.    </a:t>
            </a:r>
            <a:r>
              <a:rPr sz="300" spc="1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2D2B2D"/>
                </a:solidFill>
                <a:latin typeface="Arial"/>
                <a:cs typeface="Arial"/>
              </a:rPr>
              <a:t>r,.  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i="1" spc="-95" dirty="0">
                <a:solidFill>
                  <a:srgbClr val="C8ACD6"/>
                </a:solidFill>
                <a:latin typeface="Times New Roman"/>
                <a:cs typeface="Times New Roman"/>
              </a:rPr>
              <a:t>4</a:t>
            </a:r>
            <a:r>
              <a:rPr sz="350" i="1" spc="-95" dirty="0">
                <a:solidFill>
                  <a:srgbClr val="828587"/>
                </a:solidFill>
                <a:latin typeface="Times New Roman"/>
                <a:cs typeface="Times New Roman"/>
              </a:rPr>
              <a:t>-</a:t>
            </a:r>
            <a:r>
              <a:rPr sz="350" i="1" spc="18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i="1" spc="-20" dirty="0">
                <a:solidFill>
                  <a:srgbClr val="828587"/>
                </a:solidFill>
                <a:latin typeface="Times New Roman"/>
                <a:cs typeface="Times New Roman"/>
              </a:rPr>
              <a:t>•</a:t>
            </a:r>
            <a:r>
              <a:rPr sz="350" i="1" spc="75" dirty="0">
                <a:solidFill>
                  <a:srgbClr val="828587"/>
                </a:solidFill>
                <a:latin typeface="Times New Roman"/>
                <a:cs typeface="Times New Roman"/>
              </a:rPr>
              <a:t>   </a:t>
            </a:r>
            <a:r>
              <a:rPr sz="500" spc="-30" dirty="0">
                <a:solidFill>
                  <a:srgbClr val="3F75D8"/>
                </a:solidFill>
                <a:latin typeface="Arial"/>
                <a:cs typeface="Arial"/>
              </a:rPr>
              <a:t>§'</a:t>
            </a:r>
            <a:r>
              <a:rPr sz="500" spc="210" dirty="0">
                <a:solidFill>
                  <a:srgbClr val="3F75D8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828587"/>
                </a:solidFill>
                <a:latin typeface="Arial"/>
                <a:cs typeface="Arial"/>
              </a:rPr>
              <a:t>·-</a:t>
            </a:r>
            <a:r>
              <a:rPr sz="500" spc="9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9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-90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700" spc="-90" dirty="0">
                <a:solidFill>
                  <a:srgbClr val="709EC1"/>
                </a:solidFill>
                <a:latin typeface="Times New Roman"/>
                <a:cs typeface="Times New Roman"/>
              </a:rPr>
              <a:t>!</a:t>
            </a:r>
            <a:r>
              <a:rPr sz="700" spc="55" dirty="0">
                <a:solidFill>
                  <a:srgbClr val="709EC1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29CC6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  <a:p>
            <a:pPr marL="13335">
              <a:lnSpc>
                <a:spcPts val="765"/>
              </a:lnSpc>
              <a:tabLst>
                <a:tab pos="1182370" algn="l"/>
                <a:tab pos="1607185" algn="l"/>
              </a:tabLst>
            </a:pP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.  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B7074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•   </a:t>
            </a:r>
            <a:r>
              <a:rPr sz="250" spc="-1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-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50" spc="-5" dirty="0">
                <a:solidFill>
                  <a:srgbClr val="235B70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235B70"/>
                </a:solidFill>
                <a:latin typeface="Arial"/>
                <a:cs typeface="Arial"/>
              </a:rPr>
              <a:t>,  </a:t>
            </a:r>
            <a:r>
              <a:rPr sz="25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728CA8"/>
                </a:solidFill>
                <a:latin typeface="Arial"/>
                <a:cs typeface="Arial"/>
              </a:rPr>
              <a:t>..</a:t>
            </a:r>
            <a:r>
              <a:rPr sz="250" dirty="0">
                <a:solidFill>
                  <a:srgbClr val="728CA8"/>
                </a:solidFill>
                <a:latin typeface="Arial"/>
                <a:cs typeface="Arial"/>
              </a:rPr>
              <a:t>.    </a:t>
            </a:r>
            <a:r>
              <a:rPr sz="250" spc="20" dirty="0">
                <a:solidFill>
                  <a:srgbClr val="728CA8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8AACAF"/>
                </a:solidFill>
                <a:latin typeface="Arial"/>
                <a:cs typeface="Arial"/>
              </a:rPr>
              <a:t>::</a:t>
            </a:r>
            <a:r>
              <a:rPr sz="250" dirty="0">
                <a:solidFill>
                  <a:srgbClr val="8AACAF"/>
                </a:solidFill>
                <a:latin typeface="Arial"/>
                <a:cs typeface="Arial"/>
              </a:rPr>
              <a:t>.      </a:t>
            </a:r>
            <a:r>
              <a:rPr sz="250" spc="-35" dirty="0">
                <a:solidFill>
                  <a:srgbClr val="8AACAF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59BCE4"/>
                </a:solidFill>
                <a:latin typeface="Arial"/>
                <a:cs typeface="Arial"/>
              </a:rPr>
              <a:t>;;,..</a:t>
            </a:r>
            <a:r>
              <a:rPr sz="250" spc="40" dirty="0">
                <a:solidFill>
                  <a:srgbClr val="59BCE4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59BCE4"/>
                </a:solidFill>
                <a:latin typeface="Arial"/>
                <a:cs typeface="Arial"/>
              </a:rPr>
              <a:t>  </a:t>
            </a:r>
            <a:r>
              <a:rPr sz="250" spc="15" dirty="0">
                <a:solidFill>
                  <a:srgbClr val="59BCE4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60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4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529CC6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529CC6"/>
                </a:solidFill>
                <a:latin typeface="Arial"/>
                <a:cs typeface="Arial"/>
              </a:rPr>
              <a:t>        </a:t>
            </a:r>
            <a:r>
              <a:rPr sz="250" spc="20" dirty="0">
                <a:solidFill>
                  <a:srgbClr val="529CC6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FD1C4B"/>
                </a:solidFill>
                <a:latin typeface="Arial"/>
                <a:cs typeface="Arial"/>
              </a:rPr>
              <a:t>--</a:t>
            </a:r>
            <a:r>
              <a:rPr sz="250" dirty="0">
                <a:solidFill>
                  <a:srgbClr val="FD1C4B"/>
                </a:solidFill>
                <a:latin typeface="Arial"/>
                <a:cs typeface="Arial"/>
              </a:rPr>
              <a:t>       </a:t>
            </a:r>
            <a:r>
              <a:rPr sz="250" spc="-10" dirty="0">
                <a:solidFill>
                  <a:srgbClr val="FD1C4B"/>
                </a:solidFill>
                <a:latin typeface="Arial"/>
                <a:cs typeface="Arial"/>
              </a:rPr>
              <a:t> </a:t>
            </a:r>
            <a:r>
              <a:rPr sz="250" spc="15" dirty="0">
                <a:solidFill>
                  <a:srgbClr val="3FB3E6"/>
                </a:solidFill>
                <a:latin typeface="Arial"/>
                <a:cs typeface="Arial"/>
              </a:rPr>
              <a:t>CD00</a:t>
            </a:r>
            <a:r>
              <a:rPr sz="250" spc="30" dirty="0">
                <a:solidFill>
                  <a:srgbClr val="3FB3E6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BC6B5E"/>
                </a:solidFill>
                <a:latin typeface="Arial"/>
                <a:cs typeface="Arial"/>
              </a:rPr>
              <a:t>r.i</a:t>
            </a:r>
            <a:r>
              <a:rPr sz="250" spc="-45" dirty="0">
                <a:solidFill>
                  <a:srgbClr val="BC6B5E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    </a:t>
            </a:r>
            <a:r>
              <a:rPr sz="250" spc="-2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2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2D2B2D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spc="15" dirty="0">
                <a:solidFill>
                  <a:srgbClr val="9A9A9E"/>
                </a:solidFill>
                <a:latin typeface="Arial"/>
                <a:cs typeface="Arial"/>
              </a:rPr>
              <a:t>,</a:t>
            </a:r>
            <a:r>
              <a:rPr sz="250" spc="20" dirty="0">
                <a:solidFill>
                  <a:srgbClr val="9A9A9E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	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(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05E60"/>
                </a:solidFill>
                <a:latin typeface="Times New Roman"/>
                <a:cs typeface="Times New Roman"/>
              </a:rPr>
              <a:t>i.</a:t>
            </a:r>
            <a:r>
              <a:rPr sz="70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95" dirty="0">
                <a:solidFill>
                  <a:srgbClr val="839E7B"/>
                </a:solidFill>
                <a:latin typeface="Times New Roman"/>
                <a:cs typeface="Times New Roman"/>
              </a:rPr>
              <a:t>.,,,</a:t>
            </a:r>
            <a:r>
              <a:rPr sz="700" spc="-190" dirty="0">
                <a:solidFill>
                  <a:srgbClr val="839E7B"/>
                </a:solidFill>
                <a:latin typeface="Times New Roman"/>
                <a:cs typeface="Times New Roman"/>
              </a:rPr>
              <a:t>.</a:t>
            </a:r>
            <a:r>
              <a:rPr sz="700" spc="-5" dirty="0">
                <a:solidFill>
                  <a:srgbClr val="95AECD"/>
                </a:solidFill>
                <a:latin typeface="Times New Roman"/>
                <a:cs typeface="Times New Roman"/>
              </a:rPr>
              <a:t>..</a:t>
            </a:r>
            <a:r>
              <a:rPr sz="700" dirty="0">
                <a:solidFill>
                  <a:srgbClr val="95AECD"/>
                </a:solidFill>
                <a:latin typeface="Times New Roman"/>
                <a:cs typeface="Times New Roman"/>
              </a:rPr>
              <a:t>	</a:t>
            </a:r>
            <a:r>
              <a:rPr sz="550" spc="-30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r>
              <a:rPr sz="550" spc="-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605E60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23AE9C"/>
                </a:solidFill>
                <a:latin typeface="Arial"/>
                <a:cs typeface="Arial"/>
              </a:rPr>
              <a:t>.,</a:t>
            </a:r>
            <a:r>
              <a:rPr sz="550" spc="-25" dirty="0">
                <a:solidFill>
                  <a:srgbClr val="23AE9C"/>
                </a:solidFill>
                <a:latin typeface="Arial"/>
                <a:cs typeface="Arial"/>
              </a:rPr>
              <a:t>!</a:t>
            </a:r>
            <a:r>
              <a:rPr sz="550" dirty="0">
                <a:solidFill>
                  <a:srgbClr val="23AE9C"/>
                </a:solidFill>
                <a:latin typeface="Arial"/>
                <a:cs typeface="Arial"/>
              </a:rPr>
              <a:t>  </a:t>
            </a:r>
            <a:r>
              <a:rPr sz="550" spc="55" dirty="0">
                <a:solidFill>
                  <a:srgbClr val="23AE9C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E67E85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E67E85"/>
                </a:solidFill>
                <a:latin typeface="Arial"/>
                <a:cs typeface="Arial"/>
              </a:rPr>
              <a:t>   </a:t>
            </a:r>
            <a:r>
              <a:rPr sz="550" spc="-10" dirty="0">
                <a:solidFill>
                  <a:srgbClr val="E67E85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350" spc="-4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;_,.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90" name="object 590"/>
          <p:cNvSpPr txBox="1"/>
          <p:nvPr/>
        </p:nvSpPr>
        <p:spPr>
          <a:xfrm>
            <a:off x="18960377" y="10052757"/>
            <a:ext cx="79502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5" spc="-15" baseline="6172" dirty="0">
                <a:solidFill>
                  <a:srgbClr val="2D2B2D"/>
                </a:solidFill>
                <a:latin typeface="Arial"/>
                <a:cs typeface="Arial"/>
              </a:rPr>
              <a:t>LI</a:t>
            </a:r>
            <a:r>
              <a:rPr sz="675" spc="7" baseline="6172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75" baseline="6172" dirty="0">
                <a:solidFill>
                  <a:srgbClr val="498C72"/>
                </a:solidFill>
                <a:latin typeface="Arial"/>
                <a:cs typeface="Arial"/>
              </a:rPr>
              <a:t>Vc\'1/':'c</a:t>
            </a:r>
            <a:r>
              <a:rPr sz="675" baseline="6172" dirty="0">
                <a:solidFill>
                  <a:srgbClr val="0C0A0C"/>
                </a:solidFill>
                <a:latin typeface="Arial"/>
                <a:cs typeface="Arial"/>
              </a:rPr>
              <a:t>R      </a:t>
            </a:r>
            <a:r>
              <a:rPr sz="675" spc="179" baseline="6172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037BA1"/>
                </a:solidFill>
                <a:latin typeface="Arial"/>
                <a:cs typeface="Arial"/>
              </a:rPr>
              <a:t>t!ll</a:t>
            </a:r>
            <a:r>
              <a:rPr sz="600" spc="-5" dirty="0">
                <a:solidFill>
                  <a:srgbClr val="0A5D8C"/>
                </a:solidFill>
                <a:latin typeface="Arial"/>
                <a:cs typeface="Arial"/>
              </a:rPr>
              <a:t>1oodse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Editions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7C8D09A-8AD9-4E74-8180-D90D91C52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92045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43039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Editions	at </a:t>
            </a:r>
            <a:r>
              <a:rPr lang="en-US" sz="2800" b="0" u="sng" spc="200">
                <a:solidFill>
                  <a:srgbClr val="0D0D0D"/>
                </a:solidFill>
                <a:uFill>
                  <a:solidFill>
                    <a:srgbClr val="4547D6"/>
                  </a:solidFill>
                </a:uFill>
              </a:rPr>
              <a:t>store.docker.com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A763EB2-8F9F-47AA-AE8B-2BF8A6428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544618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211830" algn="l"/>
                <a:tab pos="4104004" algn="l"/>
              </a:tabLst>
            </a:pPr>
            <a:r>
              <a:rPr lang="en-US" sz="2600" b="0" spc="200" dirty="0">
                <a:solidFill>
                  <a:srgbClr val="0D0D0D"/>
                </a:solidFill>
              </a:rPr>
              <a:t>Community vs enterprise</a:t>
            </a:r>
            <a:endParaRPr lang="en-US" sz="26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B5458FF-2771-428C-AAD0-5B3025DA1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940870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326870" y="1590848"/>
            <a:ext cx="5057251" cy="1960287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765425" algn="l"/>
              </a:tabLst>
            </a:pPr>
            <a:r>
              <a:rPr lang="en-US" sz="2800" b="0" spc="200"/>
              <a:t>Stable vs.Edge</a:t>
            </a:r>
            <a:endParaRPr lang="en-US" sz="2800" spc="200"/>
          </a:p>
        </p:txBody>
      </p:sp>
      <p:sp>
        <p:nvSpPr>
          <p:cNvPr id="3" name="object 3"/>
          <p:cNvSpPr txBox="1"/>
          <p:nvPr/>
        </p:nvSpPr>
        <p:spPr>
          <a:xfrm>
            <a:off x="1324515" y="4350329"/>
            <a:ext cx="5052021" cy="5381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(beta)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released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45">
                <a:solidFill>
                  <a:schemeClr val="tx1">
                    <a:lumMod val="85000"/>
                    <a:lumOff val="15000"/>
                  </a:schemeClr>
                </a:solidFill>
              </a:rPr>
              <a:t>monthly,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Stable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quarterly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gets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new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first,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but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supported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month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marR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Stable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rolls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three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months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features,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supported </a:t>
            </a:r>
            <a:r>
              <a:rPr lang="en-US" spc="-8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longer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0718" y="1590848"/>
            <a:ext cx="11353791" cy="814075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521" y="1861281"/>
            <a:ext cx="10814185" cy="7599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3529" y="3775233"/>
            <a:ext cx="10268169" cy="3771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342AEF96-45CF-4283-AEBC-21C56FF66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222433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	Overview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F4E070D-0BDB-4C02-8F98-386506FD4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700542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</a:tabLst>
            </a:pPr>
            <a:r>
              <a:rPr lang="en-US" sz="2800" b="0" spc="200" dirty="0">
                <a:solidFill>
                  <a:srgbClr val="0D0D0D"/>
                </a:solidFill>
              </a:rPr>
              <a:t>Docker on windows 10 pro / ENT</a:t>
            </a:r>
            <a:endParaRPr lang="en-US" sz="28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719C009-66A7-4AD8-99AE-D7BADBC68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99960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for	Mac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BE7421C-F7AD-4AF4-9293-759DFFABC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60085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83113" y="3433356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3113" y="556608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3113" y="769881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12150" y="3767289"/>
            <a:ext cx="7478395" cy="6021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7370"/>
              </a:lnSpc>
              <a:spcBef>
                <a:spcPts val="130"/>
              </a:spcBef>
            </a:pPr>
            <a:r>
              <a:rPr sz="6400" b="1" spc="-100" dirty="0">
                <a:solidFill>
                  <a:srgbClr val="FFFFFF"/>
                </a:solidFill>
                <a:latin typeface="Arial"/>
                <a:cs typeface="Arial"/>
              </a:rPr>
              <a:t>Baremetal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3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5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00'S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ts val="7409"/>
              </a:lnSpc>
              <a:spcBef>
                <a:spcPts val="1925"/>
              </a:spcBef>
            </a:pPr>
            <a:r>
              <a:rPr sz="6400" b="1" spc="-105" dirty="0">
                <a:solidFill>
                  <a:srgbClr val="FFFFFF"/>
                </a:solidFill>
                <a:latin typeface="Arial"/>
                <a:cs typeface="Arial"/>
              </a:rPr>
              <a:t>Datacenter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9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10'S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850">
              <a:latin typeface="Arial"/>
              <a:cs typeface="Arial"/>
            </a:endParaRPr>
          </a:p>
          <a:p>
            <a:pPr marL="12700" marR="884555">
              <a:lnSpc>
                <a:spcPts val="6930"/>
              </a:lnSpc>
            </a:pPr>
            <a:r>
              <a:rPr sz="6400" b="1" spc="-8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6400" b="1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6400" b="1" spc="-17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20" dirty="0">
                <a:solidFill>
                  <a:srgbClr val="FFFFFF"/>
                </a:solidFill>
                <a:latin typeface="Arial"/>
                <a:cs typeface="Arial"/>
              </a:rPr>
              <a:t>(Serverless)</a:t>
            </a:r>
            <a:endParaRPr sz="6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975" y="4676162"/>
            <a:ext cx="5413375" cy="1994535"/>
          </a:xfrm>
          <a:prstGeom prst="rect">
            <a:avLst/>
          </a:prstGeom>
        </p:spPr>
        <p:txBody>
          <a:bodyPr vert="horz" wrap="square" lIns="0" tIns="382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sz="7900" b="1" spc="-125" dirty="0">
                <a:solidFill>
                  <a:srgbClr val="FFFFFF"/>
                </a:solidFill>
                <a:latin typeface="Arial"/>
                <a:cs typeface="Arial"/>
              </a:rPr>
              <a:t>Let's</a:t>
            </a:r>
            <a:r>
              <a:rPr sz="79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60" dirty="0">
                <a:solidFill>
                  <a:srgbClr val="FFFFFF"/>
                </a:solidFill>
                <a:latin typeface="Arial"/>
                <a:cs typeface="Arial"/>
              </a:rPr>
              <a:t>Recap</a:t>
            </a:r>
            <a:endParaRPr sz="790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760"/>
              </a:spcBef>
            </a:pP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195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20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195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SHIFTS</a:t>
            </a:r>
            <a:r>
              <a:rPr sz="1950" b="1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326" y="1828611"/>
            <a:ext cx="1047088" cy="7651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58B1B-EDAD-984E-B86C-7851E3379682}"/>
              </a:ext>
            </a:extLst>
          </p:cNvPr>
          <p:cNvSpPr txBox="1"/>
          <p:nvPr/>
        </p:nvSpPr>
        <p:spPr>
          <a:xfrm>
            <a:off x="9518650" y="1828611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Main Frames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098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1050" y="4421337"/>
            <a:ext cx="5547053" cy="2466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  <a:tab pos="7620634" algn="l"/>
              </a:tabLst>
            </a:pPr>
            <a:r>
              <a:rPr lang="en-US" sz="2800" b="0" spc="200">
                <a:solidFill>
                  <a:schemeClr val="bg1"/>
                </a:solidFill>
              </a:rPr>
              <a:t>Docker	on	Windows	7/8 and	10 Home</a:t>
            </a:r>
            <a:endParaRPr lang="en-US" sz="2800" spc="200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08E1195-75C2-49B8-BFD9-C9C430D15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044160"/>
              </p:ext>
            </p:extLst>
          </p:nvPr>
        </p:nvGraphicFramePr>
        <p:xfrm>
          <a:off x="9266733" y="1591686"/>
          <a:ext cx="9245792" cy="812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  <a:tab pos="7455534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	Server 2016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21599448-69D2-44FD-9AA4-1C1C27F76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960739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5762625" algn="l"/>
              </a:tabLst>
            </a:pPr>
            <a:r>
              <a:rPr lang="en-US" sz="2800" b="0" spc="200" dirty="0">
                <a:solidFill>
                  <a:srgbClr val="0D0D0D"/>
                </a:solidFill>
              </a:rPr>
              <a:t>Docker for Windows Setup</a:t>
            </a:r>
            <a:endParaRPr lang="en-US" sz="28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563A1A7-BDBE-4AC2-9A4B-F80F062FE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57373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558736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for Windows Tips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5C523BE-6C96-454F-84D7-1A359114D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258602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Toolbox	on Windows Setup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B8562B1-4B02-4E7E-B294-474C10838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75405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Toolbox	on Windows Tips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F10CA4B-BD8A-4BE4-B417-396C71E04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819882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01840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macOS	Overview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3999931-EC57-4BFB-BACD-904865F4E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457867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443484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for	Mac:	Setup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DFAA382-083E-4943-9B07-D97EDBACE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912659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86418" y="4782661"/>
            <a:ext cx="5953880" cy="17662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</a:tabLst>
            </a:pPr>
            <a:r>
              <a:rPr lang="en-US" sz="3900" b="0" spc="200">
                <a:solidFill>
                  <a:schemeClr val="tx1">
                    <a:lumMod val="95000"/>
                    <a:lumOff val="5000"/>
                  </a:schemeClr>
                </a:solidFill>
              </a:rPr>
              <a:t>Docker	for	Mac Tips</a:t>
            </a:r>
            <a:endParaRPr lang="en-US" sz="3900" spc="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4740" y="0"/>
            <a:ext cx="1242936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735790" y="1605538"/>
            <a:ext cx="9608347" cy="812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/>
              <a:t>Bash</a:t>
            </a:r>
            <a:r>
              <a:rPr lang="en-US" spc="-25"/>
              <a:t> </a:t>
            </a:r>
            <a:r>
              <a:rPr lang="en-US" spc="-5"/>
              <a:t>Command</a:t>
            </a:r>
            <a:r>
              <a:rPr lang="en-US" spc="-30"/>
              <a:t> </a:t>
            </a:r>
            <a:r>
              <a:rPr lang="en-US" spc="-5"/>
              <a:t>Completion</a:t>
            </a:r>
            <a:endParaRPr lang="en-US"/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u="sng" spc="-5">
                <a:uFill>
                  <a:solidFill>
                    <a:srgbClr val="4547D6"/>
                  </a:solidFill>
                </a:uFill>
              </a:rPr>
              <a:t>https://docs.docker.com/docker-for-mac/#installing-bash-completion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pc="-5"/>
              <a:t>Code</a:t>
            </a:r>
            <a:r>
              <a:rPr lang="en-US" spc="-15"/>
              <a:t> </a:t>
            </a:r>
            <a:r>
              <a:rPr lang="en-US" spc="-5"/>
              <a:t>paths</a:t>
            </a:r>
            <a:r>
              <a:rPr lang="en-US" spc="-10"/>
              <a:t> </a:t>
            </a:r>
            <a:r>
              <a:rPr lang="en-US" spc="-5"/>
              <a:t>enabled</a:t>
            </a:r>
            <a:r>
              <a:rPr lang="en-US" spc="-15"/>
              <a:t> </a:t>
            </a:r>
            <a:r>
              <a:rPr lang="en-US" spc="-5"/>
              <a:t>for </a:t>
            </a:r>
            <a:r>
              <a:rPr lang="en-US"/>
              <a:t>Bind</a:t>
            </a:r>
            <a:r>
              <a:rPr lang="en-US" spc="-10"/>
              <a:t> </a:t>
            </a:r>
            <a:r>
              <a:rPr lang="en-US" spc="-5"/>
              <a:t>Mounts</a:t>
            </a:r>
            <a:r>
              <a:rPr lang="en-US" spc="-10"/>
              <a:t> </a:t>
            </a:r>
            <a:r>
              <a:rPr lang="en-US" spc="-5"/>
              <a:t>(/Users</a:t>
            </a:r>
            <a:r>
              <a:rPr lang="en-US" spc="-10"/>
              <a:t> </a:t>
            </a:r>
            <a:r>
              <a:rPr lang="en-US" spc="-5"/>
              <a:t>by</a:t>
            </a:r>
            <a:r>
              <a:rPr lang="en-US" spc="-15"/>
              <a:t> </a:t>
            </a:r>
            <a:r>
              <a:rPr lang="en-US" spc="-5"/>
              <a:t>default)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/>
              <a:t>Bind</a:t>
            </a:r>
            <a:r>
              <a:rPr lang="en-US" spc="-10"/>
              <a:t> </a:t>
            </a:r>
            <a:r>
              <a:rPr lang="en-US"/>
              <a:t>Mounts</a:t>
            </a:r>
            <a:r>
              <a:rPr lang="en-US" spc="-5"/>
              <a:t> work </a:t>
            </a:r>
            <a:r>
              <a:rPr lang="en-US"/>
              <a:t>for </a:t>
            </a:r>
            <a:r>
              <a:rPr lang="en-US" spc="-5"/>
              <a:t>code</a:t>
            </a:r>
            <a:r>
              <a:rPr lang="en-US"/>
              <a:t> and</a:t>
            </a:r>
            <a:r>
              <a:rPr lang="en-US" spc="-10"/>
              <a:t> </a:t>
            </a:r>
            <a:r>
              <a:rPr lang="en-US" spc="-5"/>
              <a:t>(usually) databases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pc="-20"/>
              <a:t>Run</a:t>
            </a:r>
            <a:r>
              <a:rPr lang="en-US" spc="-15"/>
              <a:t> </a:t>
            </a:r>
            <a:r>
              <a:rPr lang="en-US" spc="-5"/>
              <a:t>more</a:t>
            </a:r>
            <a:r>
              <a:rPr lang="en-US" spc="-10"/>
              <a:t> </a:t>
            </a:r>
            <a:r>
              <a:rPr lang="en-US" spc="-5"/>
              <a:t>nodes:</a:t>
            </a:r>
            <a:r>
              <a:rPr lang="en-US" spc="-10"/>
              <a:t> </a:t>
            </a:r>
            <a:r>
              <a:rPr lang="en-US" spc="-5"/>
              <a:t>docker-machine</a:t>
            </a:r>
            <a:r>
              <a:rPr lang="en-US" spc="-15"/>
              <a:t> </a:t>
            </a:r>
            <a:r>
              <a:rPr lang="en-US" spc="-5"/>
              <a:t>create</a:t>
            </a:r>
            <a:r>
              <a:rPr lang="en-US" spc="-20"/>
              <a:t> </a:t>
            </a:r>
            <a:r>
              <a:rPr lang="en-US"/>
              <a:t>--driver</a:t>
            </a: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/>
              <a:t>Fusion,</a:t>
            </a:r>
            <a:r>
              <a:rPr lang="en-US" spc="20"/>
              <a:t> </a:t>
            </a:r>
            <a:r>
              <a:rPr lang="en-US" spc="-5"/>
              <a:t>VirtualBox,</a:t>
            </a:r>
            <a:r>
              <a:rPr lang="en-US" spc="20"/>
              <a:t> </a:t>
            </a:r>
            <a:r>
              <a:rPr lang="en-US" spc="-10"/>
              <a:t>Parallels,</a:t>
            </a:r>
            <a:r>
              <a:rPr lang="en-US" spc="25"/>
              <a:t> </a:t>
            </a:r>
            <a:r>
              <a:rPr lang="en-US"/>
              <a:t>etc.</a:t>
            </a:r>
            <a:r>
              <a:rPr lang="en-US" spc="15"/>
              <a:t> </a:t>
            </a:r>
            <a:r>
              <a:rPr lang="en-US" u="sng" spc="-10">
                <a:uFill>
                  <a:solidFill>
                    <a:srgbClr val="4547D6"/>
                  </a:solidFill>
                </a:uFill>
              </a:rPr>
              <a:t>https://docs.docker.com/machine/drivers/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/>
              <a:t>Great</a:t>
            </a:r>
            <a:r>
              <a:rPr lang="en-US" spc="10"/>
              <a:t> </a:t>
            </a:r>
            <a:r>
              <a:rPr lang="en-US" spc="-5"/>
              <a:t>Dockerfile/Compose</a:t>
            </a:r>
            <a:r>
              <a:rPr lang="en-US" spc="10"/>
              <a:t> </a:t>
            </a:r>
            <a:r>
              <a:rPr lang="en-US" spc="-5"/>
              <a:t>file</a:t>
            </a:r>
            <a:r>
              <a:rPr lang="en-US" spc="10"/>
              <a:t> </a:t>
            </a:r>
            <a:r>
              <a:rPr lang="en-US" spc="-5"/>
              <a:t>editor:</a:t>
            </a:r>
            <a:r>
              <a:rPr lang="en-US" spc="15"/>
              <a:t> </a:t>
            </a:r>
            <a:r>
              <a:rPr lang="en-US" spc="-10"/>
              <a:t>Visual</a:t>
            </a:r>
            <a:r>
              <a:rPr lang="en-US" spc="10"/>
              <a:t> </a:t>
            </a:r>
            <a:r>
              <a:rPr lang="en-US" spc="-5"/>
              <a:t>Studio</a:t>
            </a:r>
            <a:r>
              <a:rPr lang="en-US" spc="10"/>
              <a:t> </a:t>
            </a:r>
            <a:r>
              <a:rPr lang="en-US" spc="-5"/>
              <a:t>Code</a:t>
            </a:r>
            <a:endParaRPr lang="en-US"/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u="sng" spc="-5">
                <a:uFill>
                  <a:solidFill>
                    <a:srgbClr val="4547D6"/>
                  </a:solidFill>
                </a:uFill>
              </a:rPr>
              <a:t>https://code.visualstudio.com/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pc="-5"/>
              <a:t>Great</a:t>
            </a:r>
            <a:r>
              <a:rPr lang="en-US" spc="-50"/>
              <a:t> </a:t>
            </a:r>
            <a:r>
              <a:rPr lang="en-US" spc="-35"/>
              <a:t>Terminal</a:t>
            </a:r>
            <a:r>
              <a:rPr lang="en-US" spc="-10"/>
              <a:t> </a:t>
            </a:r>
            <a:r>
              <a:rPr lang="en-US" spc="-5"/>
              <a:t>replacement:</a:t>
            </a:r>
            <a:r>
              <a:rPr lang="en-US" spc="-15"/>
              <a:t> </a:t>
            </a:r>
            <a:r>
              <a:rPr lang="en-US" spc="-45"/>
              <a:t>iTerm2</a:t>
            </a:r>
            <a:endParaRPr lang="en-US"/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u="sng" spc="-10">
                <a:uFill>
                  <a:solidFill>
                    <a:srgbClr val="4547D6"/>
                  </a:solidFill>
                </a:uFill>
              </a:rPr>
              <a:t>https</a:t>
            </a:r>
            <a:r>
              <a:rPr lang="en-US" u="sng" spc="-10">
                <a:uFill>
                  <a:solidFill>
                    <a:srgbClr val="4547D6"/>
                  </a:solidFill>
                </a:uFill>
                <a:hlinkClick r:id="rId2"/>
              </a:rPr>
              <a:t>://ww</a:t>
            </a:r>
            <a:r>
              <a:rPr lang="en-US" u="sng" spc="-10">
                <a:uFill>
                  <a:solidFill>
                    <a:srgbClr val="4547D6"/>
                  </a:solidFill>
                </a:uFill>
              </a:rPr>
              <a:t>w</a:t>
            </a:r>
            <a:r>
              <a:rPr lang="en-US" u="sng" spc="-10">
                <a:uFill>
                  <a:solidFill>
                    <a:srgbClr val="4547D6"/>
                  </a:solidFill>
                </a:uFill>
                <a:hlinkClick r:id="rId2"/>
              </a:rPr>
              <a:t>.iterm2.co</a:t>
            </a:r>
            <a:r>
              <a:rPr lang="en-US" u="sng" spc="-10">
                <a:uFill>
                  <a:solidFill>
                    <a:srgbClr val="4547D6"/>
                  </a:solidFill>
                </a:uFill>
              </a:rPr>
              <a:t>m/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/>
              <a:t>Great</a:t>
            </a:r>
            <a:r>
              <a:rPr lang="en-US" spc="-5"/>
              <a:t> info </a:t>
            </a:r>
            <a:r>
              <a:rPr lang="en-US"/>
              <a:t>and</a:t>
            </a:r>
            <a:r>
              <a:rPr lang="en-US" spc="-5"/>
              <a:t> </a:t>
            </a:r>
            <a:r>
              <a:rPr lang="en-US" spc="-15"/>
              <a:t>troubleshooting/FAQ</a:t>
            </a:r>
            <a:endParaRPr lang="en-US"/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u="sng" spc="-10">
                <a:uFill>
                  <a:solidFill>
                    <a:srgbClr val="4547D6"/>
                  </a:solidFill>
                </a:uFill>
              </a:rPr>
              <a:t>https://docs.docker.com/docker-for-mac/</a:t>
            </a:r>
            <a:endParaRPr lang="en-US"/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/>
              <a:t>My</a:t>
            </a:r>
            <a:r>
              <a:rPr lang="en-US" spc="-15"/>
              <a:t> </a:t>
            </a:r>
            <a:r>
              <a:rPr lang="en-US"/>
              <a:t>Shell</a:t>
            </a:r>
            <a:r>
              <a:rPr lang="en-US" spc="-10"/>
              <a:t> </a:t>
            </a:r>
            <a:r>
              <a:rPr lang="en-US"/>
              <a:t>Setup</a:t>
            </a:r>
            <a:r>
              <a:rPr lang="en-US" spc="-10"/>
              <a:t> </a:t>
            </a:r>
            <a:r>
              <a:rPr lang="en-US" spc="-35"/>
              <a:t>(iTerm2</a:t>
            </a:r>
            <a:r>
              <a:rPr lang="en-US" spc="-10"/>
              <a:t> </a:t>
            </a:r>
            <a:r>
              <a:rPr lang="en-US"/>
              <a:t>+</a:t>
            </a:r>
            <a:r>
              <a:rPr lang="en-US" spc="-10"/>
              <a:t> </a:t>
            </a:r>
            <a:r>
              <a:rPr lang="en-US"/>
              <a:t>oh-my-zsh</a:t>
            </a:r>
            <a:r>
              <a:rPr lang="en-US" spc="-10"/>
              <a:t> </a:t>
            </a:r>
            <a:r>
              <a:rPr lang="en-US"/>
              <a:t>+</a:t>
            </a:r>
            <a:r>
              <a:rPr lang="en-US" spc="-10"/>
              <a:t> </a:t>
            </a:r>
            <a:r>
              <a:rPr lang="en-US"/>
              <a:t>much</a:t>
            </a:r>
            <a:r>
              <a:rPr lang="en-US" spc="-10"/>
              <a:t> </a:t>
            </a:r>
            <a:r>
              <a:rPr lang="en-US"/>
              <a:t>more)</a:t>
            </a: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u="sng" spc="-15">
                <a:uFill>
                  <a:solidFill>
                    <a:srgbClr val="4547D6"/>
                  </a:solidFill>
                </a:uFill>
                <a:hlinkClick r:id="rId3"/>
              </a:rPr>
              <a:t>http://www.bretfisher.com/shell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Linux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DC29DF9-7246-4269-A111-71D313415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747461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53332"/>
            <a:ext cx="20104100" cy="9057005"/>
            <a:chOff x="0" y="2153332"/>
            <a:chExt cx="20104100" cy="9057005"/>
          </a:xfrm>
        </p:grpSpPr>
        <p:sp>
          <p:nvSpPr>
            <p:cNvPr id="3" name="object 3"/>
            <p:cNvSpPr/>
            <p:nvPr/>
          </p:nvSpPr>
          <p:spPr>
            <a:xfrm>
              <a:off x="19520" y="2852489"/>
              <a:ext cx="8876030" cy="2401570"/>
            </a:xfrm>
            <a:custGeom>
              <a:avLst/>
              <a:gdLst/>
              <a:ahLst/>
              <a:cxnLst/>
              <a:rect l="l" t="t" r="r" b="b"/>
              <a:pathLst>
                <a:path w="8876030" h="2401570">
                  <a:moveTo>
                    <a:pt x="8875683" y="0"/>
                  </a:moveTo>
                  <a:lnTo>
                    <a:pt x="0" y="0"/>
                  </a:lnTo>
                  <a:lnTo>
                    <a:pt x="0" y="2401147"/>
                  </a:lnTo>
                  <a:lnTo>
                    <a:pt x="8875683" y="2401147"/>
                  </a:lnTo>
                  <a:lnTo>
                    <a:pt x="8875683" y="0"/>
                  </a:lnTo>
                  <a:close/>
                </a:path>
              </a:pathLst>
            </a:custGeom>
            <a:solidFill>
              <a:srgbClr val="005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95024" y="2153335"/>
              <a:ext cx="633730" cy="3774440"/>
            </a:xfrm>
            <a:custGeom>
              <a:avLst/>
              <a:gdLst/>
              <a:ahLst/>
              <a:cxnLst/>
              <a:rect l="l" t="t" r="r" b="b"/>
              <a:pathLst>
                <a:path w="633729" h="3774440">
                  <a:moveTo>
                    <a:pt x="633197" y="0"/>
                  </a:moveTo>
                  <a:lnTo>
                    <a:pt x="0" y="715392"/>
                  </a:lnTo>
                  <a:lnTo>
                    <a:pt x="0" y="3058610"/>
                  </a:lnTo>
                  <a:lnTo>
                    <a:pt x="633197" y="3774003"/>
                  </a:lnTo>
                  <a:lnTo>
                    <a:pt x="633197" y="0"/>
                  </a:lnTo>
                  <a:close/>
                </a:path>
              </a:pathLst>
            </a:custGeom>
            <a:solidFill>
              <a:srgbClr val="0078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0416" y="2153332"/>
              <a:ext cx="10584180" cy="3774440"/>
            </a:xfrm>
            <a:custGeom>
              <a:avLst/>
              <a:gdLst/>
              <a:ahLst/>
              <a:cxnLst/>
              <a:rect l="l" t="t" r="r" b="b"/>
              <a:pathLst>
                <a:path w="10584180" h="3774440">
                  <a:moveTo>
                    <a:pt x="0" y="3774004"/>
                  </a:moveTo>
                  <a:lnTo>
                    <a:pt x="10583683" y="3774004"/>
                  </a:lnTo>
                  <a:lnTo>
                    <a:pt x="10583683" y="0"/>
                  </a:lnTo>
                  <a:lnTo>
                    <a:pt x="0" y="0"/>
                  </a:lnTo>
                  <a:lnTo>
                    <a:pt x="0" y="3774004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7517" y="3962010"/>
              <a:ext cx="7915275" cy="5575935"/>
            </a:xfrm>
            <a:custGeom>
              <a:avLst/>
              <a:gdLst/>
              <a:ahLst/>
              <a:cxnLst/>
              <a:rect l="l" t="t" r="r" b="b"/>
              <a:pathLst>
                <a:path w="7915275" h="5575934">
                  <a:moveTo>
                    <a:pt x="7915269" y="0"/>
                  </a:moveTo>
                  <a:lnTo>
                    <a:pt x="0" y="0"/>
                  </a:lnTo>
                  <a:lnTo>
                    <a:pt x="0" y="5575350"/>
                  </a:lnTo>
                  <a:lnTo>
                    <a:pt x="7915269" y="5575350"/>
                  </a:lnTo>
                  <a:lnTo>
                    <a:pt x="7915269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04067"/>
              <a:ext cx="10072018" cy="7806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833" y="4037557"/>
              <a:ext cx="7996397" cy="50560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885820" y="0"/>
                  </a:moveTo>
                  <a:lnTo>
                    <a:pt x="0" y="0"/>
                  </a:lnTo>
                  <a:lnTo>
                    <a:pt x="0" y="1077758"/>
                  </a:lnTo>
                  <a:lnTo>
                    <a:pt x="885820" y="1077758"/>
                  </a:lnTo>
                  <a:lnTo>
                    <a:pt x="885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0" y="0"/>
                  </a:moveTo>
                  <a:lnTo>
                    <a:pt x="885820" y="0"/>
                  </a:lnTo>
                  <a:lnTo>
                    <a:pt x="885820" y="1077758"/>
                  </a:lnTo>
                  <a:lnTo>
                    <a:pt x="0" y="10777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64218" y="4258627"/>
            <a:ext cx="906780" cy="99504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ts val="1555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2017</a:t>
            </a:r>
            <a:endParaRPr sz="1650">
              <a:latin typeface="Arial"/>
              <a:cs typeface="Arial"/>
            </a:endParaRPr>
          </a:p>
          <a:p>
            <a:pPr marL="31115">
              <a:lnSpc>
                <a:spcPts val="4004"/>
              </a:lnSpc>
            </a:pPr>
            <a:r>
              <a:rPr sz="3450" spc="-65" dirty="0">
                <a:solidFill>
                  <a:srgbClr val="008EC0"/>
                </a:solidFill>
                <a:latin typeface="Arial"/>
                <a:cs typeface="Arial"/>
              </a:rPr>
              <a:t>24B</a:t>
            </a:r>
            <a:endParaRPr sz="3450">
              <a:latin typeface="Arial"/>
              <a:cs typeface="Arial"/>
            </a:endParaRPr>
          </a:p>
          <a:p>
            <a:pPr marL="31115">
              <a:lnSpc>
                <a:spcPts val="1964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PULLS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58193" y="4269124"/>
            <a:ext cx="12460605" cy="5039360"/>
            <a:chOff x="3458193" y="4269124"/>
            <a:chExt cx="12460605" cy="50393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8193" y="4269124"/>
              <a:ext cx="2487478" cy="4127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96707" y="5584867"/>
              <a:ext cx="6305550" cy="3288665"/>
            </a:xfrm>
            <a:custGeom>
              <a:avLst/>
              <a:gdLst/>
              <a:ahLst/>
              <a:cxnLst/>
              <a:rect l="l" t="t" r="r" b="b"/>
              <a:pathLst>
                <a:path w="6305550" h="3288665">
                  <a:moveTo>
                    <a:pt x="6305286" y="0"/>
                  </a:moveTo>
                  <a:lnTo>
                    <a:pt x="0" y="0"/>
                  </a:lnTo>
                  <a:lnTo>
                    <a:pt x="0" y="3288187"/>
                  </a:lnTo>
                  <a:lnTo>
                    <a:pt x="6305286" y="3288187"/>
                  </a:lnTo>
                  <a:lnTo>
                    <a:pt x="6305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796" y="5584867"/>
              <a:ext cx="5595690" cy="32879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110" y="5149377"/>
              <a:ext cx="8053061" cy="41589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646660" y="3128565"/>
            <a:ext cx="8498205" cy="23488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07720">
              <a:lnSpc>
                <a:spcPct val="100899"/>
              </a:lnSpc>
              <a:spcBef>
                <a:spcPts val="65"/>
              </a:spcBef>
            </a:pP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5" dirty="0">
                <a:solidFill>
                  <a:srgbClr val="FFFFFF"/>
                </a:solidFill>
                <a:latin typeface="Arial"/>
                <a:cs typeface="Arial"/>
              </a:rPr>
              <a:t>2020,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sz="3950" b="1" spc="-10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5" dirty="0">
                <a:solidFill>
                  <a:srgbClr val="FFFFFF"/>
                </a:solidFill>
                <a:latin typeface="Arial"/>
                <a:cs typeface="Arial"/>
              </a:rPr>
              <a:t>organizations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950" b="1" spc="-85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0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r>
              <a:rPr sz="395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production.</a:t>
            </a:r>
            <a:endParaRPr sz="3950">
              <a:latin typeface="Arial"/>
              <a:cs typeface="Arial"/>
            </a:endParaRPr>
          </a:p>
          <a:p>
            <a:pPr marL="6899275">
              <a:lnSpc>
                <a:spcPct val="100000"/>
              </a:lnSpc>
              <a:spcBef>
                <a:spcPts val="20"/>
              </a:spcBef>
            </a:pPr>
            <a:r>
              <a:rPr sz="3300" b="1" spc="-75" dirty="0">
                <a:solidFill>
                  <a:srgbClr val="FFFFFF"/>
                </a:solidFill>
                <a:latin typeface="Arial"/>
                <a:cs typeface="Arial"/>
              </a:rPr>
              <a:t>-Gartner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03980" y="3083311"/>
            <a:ext cx="7261859" cy="1920239"/>
          </a:xfrm>
          <a:custGeom>
            <a:avLst/>
            <a:gdLst/>
            <a:ahLst/>
            <a:cxnLst/>
            <a:rect l="l" t="t" r="r" b="b"/>
            <a:pathLst>
              <a:path w="7261859" h="1920239">
                <a:moveTo>
                  <a:pt x="205282" y="276504"/>
                </a:moveTo>
                <a:lnTo>
                  <a:pt x="197675" y="239141"/>
                </a:lnTo>
                <a:lnTo>
                  <a:pt x="161048" y="197612"/>
                </a:lnTo>
                <a:lnTo>
                  <a:pt x="111506" y="181838"/>
                </a:lnTo>
                <a:lnTo>
                  <a:pt x="103911" y="181838"/>
                </a:lnTo>
                <a:lnTo>
                  <a:pt x="105295" y="165493"/>
                </a:lnTo>
                <a:lnTo>
                  <a:pt x="124180" y="122059"/>
                </a:lnTo>
                <a:lnTo>
                  <a:pt x="161315" y="89446"/>
                </a:lnTo>
                <a:lnTo>
                  <a:pt x="177406" y="79717"/>
                </a:lnTo>
                <a:lnTo>
                  <a:pt x="187782" y="73139"/>
                </a:lnTo>
                <a:lnTo>
                  <a:pt x="201828" y="30988"/>
                </a:lnTo>
                <a:lnTo>
                  <a:pt x="176771" y="2184"/>
                </a:lnTo>
                <a:lnTo>
                  <a:pt x="159664" y="0"/>
                </a:lnTo>
                <a:lnTo>
                  <a:pt x="143979" y="1879"/>
                </a:lnTo>
                <a:lnTo>
                  <a:pt x="91236" y="29895"/>
                </a:lnTo>
                <a:lnTo>
                  <a:pt x="55435" y="66636"/>
                </a:lnTo>
                <a:lnTo>
                  <a:pt x="25349" y="114592"/>
                </a:lnTo>
                <a:lnTo>
                  <a:pt x="6019" y="169075"/>
                </a:lnTo>
                <a:lnTo>
                  <a:pt x="0" y="229171"/>
                </a:lnTo>
                <a:lnTo>
                  <a:pt x="1905" y="259486"/>
                </a:lnTo>
                <a:lnTo>
                  <a:pt x="17106" y="310794"/>
                </a:lnTo>
                <a:lnTo>
                  <a:pt x="46570" y="346202"/>
                </a:lnTo>
                <a:lnTo>
                  <a:pt x="84582" y="363880"/>
                </a:lnTo>
                <a:lnTo>
                  <a:pt x="106438" y="366179"/>
                </a:lnTo>
                <a:lnTo>
                  <a:pt x="126403" y="364731"/>
                </a:lnTo>
                <a:lnTo>
                  <a:pt x="174866" y="341261"/>
                </a:lnTo>
                <a:lnTo>
                  <a:pt x="203377" y="294678"/>
                </a:lnTo>
                <a:lnTo>
                  <a:pt x="205282" y="276504"/>
                </a:lnTo>
                <a:close/>
              </a:path>
              <a:path w="7261859" h="1920239">
                <a:moveTo>
                  <a:pt x="478980" y="276504"/>
                </a:moveTo>
                <a:lnTo>
                  <a:pt x="462940" y="223253"/>
                </a:lnTo>
                <a:lnTo>
                  <a:pt x="420382" y="189001"/>
                </a:lnTo>
                <a:lnTo>
                  <a:pt x="387743" y="181838"/>
                </a:lnTo>
                <a:lnTo>
                  <a:pt x="380149" y="181838"/>
                </a:lnTo>
                <a:lnTo>
                  <a:pt x="382600" y="164096"/>
                </a:lnTo>
                <a:lnTo>
                  <a:pt x="400418" y="122059"/>
                </a:lnTo>
                <a:lnTo>
                  <a:pt x="435343" y="90538"/>
                </a:lnTo>
                <a:lnTo>
                  <a:pt x="462546" y="73139"/>
                </a:lnTo>
                <a:lnTo>
                  <a:pt x="470433" y="64465"/>
                </a:lnTo>
                <a:lnTo>
                  <a:pt x="474230" y="23050"/>
                </a:lnTo>
                <a:lnTo>
                  <a:pt x="433362" y="0"/>
                </a:lnTo>
                <a:lnTo>
                  <a:pt x="421881" y="977"/>
                </a:lnTo>
                <a:lnTo>
                  <a:pt x="382676" y="17437"/>
                </a:lnTo>
                <a:lnTo>
                  <a:pt x="342760" y="51765"/>
                </a:lnTo>
                <a:lnTo>
                  <a:pt x="318135" y="83096"/>
                </a:lnTo>
                <a:lnTo>
                  <a:pt x="297383" y="119456"/>
                </a:lnTo>
                <a:lnTo>
                  <a:pt x="282257" y="160515"/>
                </a:lnTo>
                <a:lnTo>
                  <a:pt x="274650" y="205346"/>
                </a:lnTo>
                <a:lnTo>
                  <a:pt x="273710" y="229171"/>
                </a:lnTo>
                <a:lnTo>
                  <a:pt x="275602" y="259486"/>
                </a:lnTo>
                <a:lnTo>
                  <a:pt x="290817" y="310794"/>
                </a:lnTo>
                <a:lnTo>
                  <a:pt x="320268" y="347256"/>
                </a:lnTo>
                <a:lnTo>
                  <a:pt x="358292" y="364223"/>
                </a:lnTo>
                <a:lnTo>
                  <a:pt x="380149" y="366179"/>
                </a:lnTo>
                <a:lnTo>
                  <a:pt x="400138" y="364731"/>
                </a:lnTo>
                <a:lnTo>
                  <a:pt x="451104" y="341261"/>
                </a:lnTo>
                <a:lnTo>
                  <a:pt x="477113" y="294678"/>
                </a:lnTo>
                <a:lnTo>
                  <a:pt x="478980" y="276504"/>
                </a:lnTo>
                <a:close/>
              </a:path>
              <a:path w="7261859" h="1920239">
                <a:moveTo>
                  <a:pt x="6987946" y="1690700"/>
                </a:moveTo>
                <a:lnTo>
                  <a:pt x="6980339" y="1633105"/>
                </a:lnTo>
                <a:lnTo>
                  <a:pt x="6957530" y="1588579"/>
                </a:lnTo>
                <a:lnTo>
                  <a:pt x="6923316" y="1561795"/>
                </a:lnTo>
                <a:lnTo>
                  <a:pt x="6881508" y="1553705"/>
                </a:lnTo>
                <a:lnTo>
                  <a:pt x="6861505" y="1555140"/>
                </a:lnTo>
                <a:lnTo>
                  <a:pt x="6810540" y="1578610"/>
                </a:lnTo>
                <a:lnTo>
                  <a:pt x="6784530" y="1625206"/>
                </a:lnTo>
                <a:lnTo>
                  <a:pt x="6782663" y="1643380"/>
                </a:lnTo>
                <a:lnTo>
                  <a:pt x="6784530" y="1662988"/>
                </a:lnTo>
                <a:lnTo>
                  <a:pt x="6810540" y="1710626"/>
                </a:lnTo>
                <a:lnTo>
                  <a:pt x="6857225" y="1736204"/>
                </a:lnTo>
                <a:lnTo>
                  <a:pt x="6873900" y="1738033"/>
                </a:lnTo>
                <a:lnTo>
                  <a:pt x="6881508" y="1738033"/>
                </a:lnTo>
                <a:lnTo>
                  <a:pt x="6879056" y="1755775"/>
                </a:lnTo>
                <a:lnTo>
                  <a:pt x="6861226" y="1797812"/>
                </a:lnTo>
                <a:lnTo>
                  <a:pt x="6826301" y="1829346"/>
                </a:lnTo>
                <a:lnTo>
                  <a:pt x="6799097" y="1846732"/>
                </a:lnTo>
                <a:lnTo>
                  <a:pt x="6791223" y="1855419"/>
                </a:lnTo>
                <a:lnTo>
                  <a:pt x="6786677" y="1866430"/>
                </a:lnTo>
                <a:lnTo>
                  <a:pt x="6785203" y="1880019"/>
                </a:lnTo>
                <a:lnTo>
                  <a:pt x="6785724" y="1888883"/>
                </a:lnTo>
                <a:lnTo>
                  <a:pt x="6817792" y="1919363"/>
                </a:lnTo>
                <a:lnTo>
                  <a:pt x="6828282" y="1919871"/>
                </a:lnTo>
                <a:lnTo>
                  <a:pt x="6839763" y="1918893"/>
                </a:lnTo>
                <a:lnTo>
                  <a:pt x="6878968" y="1902434"/>
                </a:lnTo>
                <a:lnTo>
                  <a:pt x="6918884" y="1868106"/>
                </a:lnTo>
                <a:lnTo>
                  <a:pt x="6943522" y="1836775"/>
                </a:lnTo>
                <a:lnTo>
                  <a:pt x="6964261" y="1800428"/>
                </a:lnTo>
                <a:lnTo>
                  <a:pt x="6979386" y="1759356"/>
                </a:lnTo>
                <a:lnTo>
                  <a:pt x="6986994" y="1714525"/>
                </a:lnTo>
                <a:lnTo>
                  <a:pt x="6987946" y="1690700"/>
                </a:lnTo>
                <a:close/>
              </a:path>
              <a:path w="7261859" h="1920239">
                <a:moveTo>
                  <a:pt x="7261657" y="1690700"/>
                </a:moveTo>
                <a:lnTo>
                  <a:pt x="7254049" y="1633105"/>
                </a:lnTo>
                <a:lnTo>
                  <a:pt x="7231240" y="1588579"/>
                </a:lnTo>
                <a:lnTo>
                  <a:pt x="7197026" y="1562735"/>
                </a:lnTo>
                <a:lnTo>
                  <a:pt x="7155205" y="1553705"/>
                </a:lnTo>
                <a:lnTo>
                  <a:pt x="7135254" y="1555140"/>
                </a:lnTo>
                <a:lnTo>
                  <a:pt x="7086778" y="1578610"/>
                </a:lnTo>
                <a:lnTo>
                  <a:pt x="7058266" y="1625206"/>
                </a:lnTo>
                <a:lnTo>
                  <a:pt x="7056374" y="1643380"/>
                </a:lnTo>
                <a:lnTo>
                  <a:pt x="7058266" y="1662988"/>
                </a:lnTo>
                <a:lnTo>
                  <a:pt x="7086778" y="1710626"/>
                </a:lnTo>
                <a:lnTo>
                  <a:pt x="7132040" y="1736204"/>
                </a:lnTo>
                <a:lnTo>
                  <a:pt x="7150138" y="1738033"/>
                </a:lnTo>
                <a:lnTo>
                  <a:pt x="7157745" y="1738033"/>
                </a:lnTo>
                <a:lnTo>
                  <a:pt x="7156348" y="1754378"/>
                </a:lnTo>
                <a:lnTo>
                  <a:pt x="7137463" y="1797812"/>
                </a:lnTo>
                <a:lnTo>
                  <a:pt x="7100341" y="1830425"/>
                </a:lnTo>
                <a:lnTo>
                  <a:pt x="7084250" y="1840166"/>
                </a:lnTo>
                <a:lnTo>
                  <a:pt x="7073874" y="1846732"/>
                </a:lnTo>
                <a:lnTo>
                  <a:pt x="7065873" y="1855419"/>
                </a:lnTo>
                <a:lnTo>
                  <a:pt x="7060730" y="1866430"/>
                </a:lnTo>
                <a:lnTo>
                  <a:pt x="7058901" y="1880019"/>
                </a:lnTo>
                <a:lnTo>
                  <a:pt x="7059816" y="1888883"/>
                </a:lnTo>
                <a:lnTo>
                  <a:pt x="7084885" y="1917687"/>
                </a:lnTo>
                <a:lnTo>
                  <a:pt x="7101992" y="1919871"/>
                </a:lnTo>
                <a:lnTo>
                  <a:pt x="7117677" y="1918004"/>
                </a:lnTo>
                <a:lnTo>
                  <a:pt x="7170407" y="1889975"/>
                </a:lnTo>
                <a:lnTo>
                  <a:pt x="7206208" y="1853234"/>
                </a:lnTo>
                <a:lnTo>
                  <a:pt x="7236307" y="1805292"/>
                </a:lnTo>
                <a:lnTo>
                  <a:pt x="7255624" y="1750796"/>
                </a:lnTo>
                <a:lnTo>
                  <a:pt x="7260183" y="1721573"/>
                </a:lnTo>
                <a:lnTo>
                  <a:pt x="7261657" y="1690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130" y="11013142"/>
            <a:ext cx="19386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30" dirty="0">
                <a:solidFill>
                  <a:srgbClr val="727272"/>
                </a:solidFill>
                <a:latin typeface="Arial"/>
                <a:cs typeface="Arial"/>
              </a:rPr>
              <a:t>Title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source:</a:t>
            </a:r>
            <a:r>
              <a:rPr sz="1300" spc="-5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727272"/>
                </a:solidFill>
                <a:latin typeface="Arial"/>
                <a:cs typeface="Arial"/>
              </a:rPr>
              <a:t>451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Research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6023" y="554840"/>
            <a:ext cx="1812925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90" dirty="0">
                <a:solidFill>
                  <a:srgbClr val="3C8DBB"/>
                </a:solidFill>
              </a:rPr>
              <a:t>Containers</a:t>
            </a:r>
            <a:r>
              <a:rPr sz="4000" spc="-229" dirty="0">
                <a:solidFill>
                  <a:srgbClr val="3C8DBB"/>
                </a:solidFill>
              </a:rPr>
              <a:t> </a:t>
            </a:r>
            <a:r>
              <a:rPr sz="4000" spc="-65" dirty="0">
                <a:solidFill>
                  <a:srgbClr val="3C8DBB"/>
                </a:solidFill>
              </a:rPr>
              <a:t>are</a:t>
            </a:r>
            <a:r>
              <a:rPr sz="4000" spc="-225" dirty="0">
                <a:solidFill>
                  <a:srgbClr val="3C8DBB"/>
                </a:solidFill>
              </a:rPr>
              <a:t> </a:t>
            </a:r>
            <a:r>
              <a:rPr sz="4000" spc="-65" dirty="0">
                <a:solidFill>
                  <a:srgbClr val="3C8DBB"/>
                </a:solidFill>
              </a:rPr>
              <a:t>the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90" dirty="0">
                <a:solidFill>
                  <a:srgbClr val="3C8DBB"/>
                </a:solidFill>
              </a:rPr>
              <a:t>“Fastest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85" dirty="0">
                <a:solidFill>
                  <a:srgbClr val="3C8DBB"/>
                </a:solidFill>
              </a:rPr>
              <a:t>Growing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80" dirty="0">
                <a:solidFill>
                  <a:srgbClr val="3C8DBB"/>
                </a:solidFill>
              </a:rPr>
              <a:t>Cloud</a:t>
            </a:r>
            <a:r>
              <a:rPr sz="4000" spc="-225" dirty="0">
                <a:solidFill>
                  <a:srgbClr val="3C8DBB"/>
                </a:solidFill>
              </a:rPr>
              <a:t> </a:t>
            </a:r>
            <a:r>
              <a:rPr sz="4000" spc="-105" dirty="0">
                <a:solidFill>
                  <a:srgbClr val="3C8DBB"/>
                </a:solidFill>
              </a:rPr>
              <a:t>Enabling</a:t>
            </a:r>
            <a:r>
              <a:rPr lang="en-US" sz="4000" spc="-105" dirty="0">
                <a:solidFill>
                  <a:srgbClr val="3C8DBB"/>
                </a:solidFill>
              </a:rPr>
              <a:t> TECHNOLOGY</a:t>
            </a:r>
            <a:endParaRPr sz="4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475297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for	Linux:	Setup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D683B22-D0D7-40D0-A5D8-824553A7A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3951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457835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for	Linux	Tips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9C99A76-A335-48CE-A140-EB61F06890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281938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967230" algn="l"/>
                <a:tab pos="2619375" algn="l"/>
                <a:tab pos="389255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What's	In	This	Section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865E6F5-574E-4EFB-AB1F-7D6142217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747725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308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lang="en-US"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We</a:t>
            </a:r>
            <a:r>
              <a:rPr sz="4400" b="0" spc="-9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Covered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9274" y="1879600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version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500" y="2273300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verified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talk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27051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274" y="2755900"/>
            <a:ext cx="757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info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300" y="3092994"/>
            <a:ext cx="5481320" cy="13246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config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values of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line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structure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old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(still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works):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352" y="4076700"/>
            <a:ext cx="13976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500" y="4406900"/>
            <a:ext cx="7098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new:</a:t>
            </a:r>
            <a:r>
              <a:rPr sz="2400" spc="-1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&lt;sub-command&gt;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836545" algn="l"/>
                <a:tab pos="3733165" algn="l"/>
                <a:tab pos="567245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Container	VS Virtual	Machine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16EED26-9BC2-4237-8765-6EEE136B6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233787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This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Lecture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A5CD194-2F25-42F5-B1B2-EBC623B80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554618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705735" algn="l"/>
              </a:tabLst>
            </a:pPr>
            <a:r>
              <a:rPr lang="en-US" sz="2800" b="0" spc="200" dirty="0">
                <a:solidFill>
                  <a:srgbClr val="262626"/>
                </a:solidFill>
              </a:rPr>
              <a:t>Image vs. Container</a:t>
            </a:r>
            <a:endParaRPr lang="en-US" sz="2800" spc="200" dirty="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6732515-BEE5-43A7-ADC0-CC5CC2E58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265898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docker container run --publish 80:80  nginx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1FA83A7-8A44-4A3D-9F8B-2077E2BB9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9249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What happens in 'docker container run’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1C38001-8406-45C0-A3AD-654BB78A3C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188007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1804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409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Of</a:t>
            </a:r>
            <a:r>
              <a:rPr sz="4400" b="0" spc="5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Changing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The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70" dirty="0">
                <a:solidFill>
                  <a:srgbClr val="341C69"/>
                </a:solidFill>
                <a:latin typeface="Arial Rounded MT Bold"/>
                <a:cs typeface="Arial Rounded MT Bold"/>
              </a:rPr>
              <a:t>Defaults</a:t>
            </a:r>
            <a:endParaRPr sz="4400" dirty="0">
              <a:latin typeface="Arial Rounded MT Bold"/>
              <a:cs typeface="Arial Rounded MT 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60545" y="2369185"/>
            <a:ext cx="6216015" cy="2200910"/>
            <a:chOff x="4360545" y="2369185"/>
            <a:chExt cx="6216015" cy="2200910"/>
          </a:xfrm>
        </p:grpSpPr>
        <p:sp>
          <p:nvSpPr>
            <p:cNvPr id="4" name="object 4"/>
            <p:cNvSpPr/>
            <p:nvPr/>
          </p:nvSpPr>
          <p:spPr>
            <a:xfrm>
              <a:off x="438912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267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10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9424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0779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09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61120" y="2397760"/>
              <a:ext cx="532130" cy="525145"/>
            </a:xfrm>
            <a:custGeom>
              <a:avLst/>
              <a:gdLst/>
              <a:ahLst/>
              <a:cxnLst/>
              <a:rect l="l" t="t" r="r" b="b"/>
              <a:pathLst>
                <a:path w="532129" h="525144">
                  <a:moveTo>
                    <a:pt x="0" y="0"/>
                  </a:moveTo>
                  <a:lnTo>
                    <a:pt x="511511" y="505067"/>
                  </a:lnTo>
                  <a:lnTo>
                    <a:pt x="531844" y="525144"/>
                  </a:lnTo>
                </a:path>
              </a:pathLst>
            </a:custGeom>
            <a:ln w="57149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6503" y="2865648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18945" y="0"/>
                  </a:moveTo>
                  <a:lnTo>
                    <a:pt x="0" y="120463"/>
                  </a:lnTo>
                  <a:lnTo>
                    <a:pt x="179936" y="179176"/>
                  </a:lnTo>
                  <a:lnTo>
                    <a:pt x="118945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1500" y="4686300"/>
            <a:ext cx="268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listening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2800" y="4686300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CMD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700" y="2006600"/>
            <a:ext cx="12960350" cy="1544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1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Trebuchet MS"/>
              <a:cs typeface="Trebuchet MS"/>
            </a:endParaRPr>
          </a:p>
          <a:p>
            <a:pPr marL="12700">
              <a:lnSpc>
                <a:spcPts val="2300"/>
              </a:lnSpc>
              <a:tabLst>
                <a:tab pos="5956935" algn="l"/>
                <a:tab pos="10377170" algn="l"/>
              </a:tabLst>
            </a:pP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containe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ru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--publis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h 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8080:80	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--nam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webhos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t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d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:1.11	</a:t>
            </a:r>
            <a:r>
              <a:rPr sz="2000" b="1" spc="-5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ts val="2300"/>
              </a:lnSpc>
            </a:pP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-T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378" y="9274975"/>
            <a:ext cx="13002260" cy="1231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3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7900" b="1" spc="-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7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me?</a:t>
            </a:r>
            <a:endParaRPr sz="7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7312" y="1495489"/>
            <a:ext cx="19526885" cy="4311015"/>
            <a:chOff x="367312" y="1495489"/>
            <a:chExt cx="19526885" cy="4311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6079" y="1521666"/>
              <a:ext cx="5951583" cy="4083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916079" y="1521666"/>
              <a:ext cx="5951855" cy="4083685"/>
            </a:xfrm>
            <a:custGeom>
              <a:avLst/>
              <a:gdLst/>
              <a:ahLst/>
              <a:cxnLst/>
              <a:rect l="l" t="t" r="r" b="b"/>
              <a:pathLst>
                <a:path w="5951855" h="4083685">
                  <a:moveTo>
                    <a:pt x="0" y="0"/>
                  </a:moveTo>
                  <a:lnTo>
                    <a:pt x="5951583" y="0"/>
                  </a:lnTo>
                  <a:lnTo>
                    <a:pt x="5951583" y="4083519"/>
                  </a:lnTo>
                  <a:lnTo>
                    <a:pt x="0" y="408351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312" y="1520878"/>
              <a:ext cx="5753040" cy="42850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7659" y="238601"/>
            <a:ext cx="416877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@docker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4500" b="0" spc="200">
                <a:solidFill>
                  <a:srgbClr val="FFFFFF"/>
                </a:solidFill>
              </a:rPr>
              <a:t>Assignment: Manage Multiple Containers</a:t>
            </a:r>
            <a:endParaRPr lang="en-US" sz="45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cs.d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cke</a:t>
            </a:r>
            <a:r>
              <a:rPr lang="en-US" spc="-335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.co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an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--help</a:t>
            </a:r>
            <a:r>
              <a:rPr lang="en-US" spc="-69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ou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fr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iend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75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nginx,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mysql,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an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httpd</a:t>
            </a:r>
            <a:r>
              <a:rPr lang="en-US" spc="-72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(apache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rver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75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ll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the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 --detach</a:t>
            </a:r>
            <a:r>
              <a:rPr lang="en-US" spc="-69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 -d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nam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the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wit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lang="en-US" spc="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--name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nginx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should listen on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80:80,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httpd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8080:80,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on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3306:3306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When running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mysql,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us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th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--env</a:t>
            </a:r>
            <a:r>
              <a:rPr lang="en-US" spc="-69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pti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 -e)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pas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in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MYSQL_RANDOM_ROOT_PASSWORD=yes</a:t>
            </a:r>
          </a:p>
          <a:p>
            <a:pPr marL="241300" marR="139065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containe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logs</a:t>
            </a:r>
            <a:r>
              <a:rPr lang="en-US" spc="-68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ql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f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ind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rando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 pa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 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created on startup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marR="1558925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Clean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up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stop</a:t>
            </a:r>
            <a:r>
              <a:rPr lang="en-US" spc="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and docker </a:t>
            </a:r>
            <a:r>
              <a:rPr lang="en-US" spc="-14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en-US" spc="5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(both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can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accept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multiple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names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or ID's)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marR="445134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 container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ls</a:t>
            </a:r>
            <a:r>
              <a:rPr lang="en-US" spc="6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ensure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everything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correct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before </a:t>
            </a:r>
            <a:r>
              <a:rPr lang="en-US" spc="-73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after cleanup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967230" algn="l"/>
                <a:tab pos="3724910" algn="l"/>
                <a:tab pos="4645025" algn="l"/>
                <a:tab pos="529717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What's Going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On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In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Containers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D064ED7F-63DC-46E9-B884-7E49995A2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74383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160270" algn="l"/>
                <a:tab pos="411734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Getting a Shell Inside Containers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B2066C29-9CC8-4F6C-9C38-9D2B3032D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910283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98348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 Networks: Concepts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164F8D9-EF58-4B6F-A739-181BCAEF7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189977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80885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Networks</a:t>
            </a:r>
            <a:r>
              <a:rPr lang="en-US" sz="2800" spc="200">
                <a:solidFill>
                  <a:srgbClr val="0D0D0D"/>
                </a:solidFill>
              </a:rPr>
              <a:t> </a:t>
            </a:r>
            <a:r>
              <a:rPr lang="en-US" sz="2800" b="0" spc="200">
                <a:solidFill>
                  <a:srgbClr val="0D0D0D"/>
                </a:solidFill>
              </a:rPr>
              <a:t>Defaults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BA819BD-DC2D-445E-848A-F56BB467E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516626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80885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 Networks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Cont.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7C730C9-39D0-4C66-96DE-1881E6A32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06202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983480" algn="l"/>
                <a:tab pos="604901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Networks: CLI	Management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94A2B97-8F18-4F86-A602-9EFED3FCB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6977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983480" algn="l"/>
                <a:tab pos="706628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 Networks: Default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Security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3DCA8CB-3D7F-4BDE-BC08-AF0E624BF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30110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98348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Networks: DNS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556010A-81CB-4BCC-B497-D92536FE1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280912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98348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Networks: DNS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BFC2C3E-60B8-42DA-B6FE-8B517AF65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448270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6"/>
            <a:ext cx="20104100" cy="301625"/>
          </a:xfrm>
          <a:custGeom>
            <a:avLst/>
            <a:gdLst/>
            <a:ahLst/>
            <a:cxnLst/>
            <a:rect l="l" t="t" r="r" b="b"/>
            <a:pathLst>
              <a:path w="20104100" h="301625">
                <a:moveTo>
                  <a:pt x="20104099" y="0"/>
                </a:moveTo>
                <a:lnTo>
                  <a:pt x="0" y="0"/>
                </a:lnTo>
                <a:lnTo>
                  <a:pt x="0" y="301429"/>
                </a:lnTo>
                <a:lnTo>
                  <a:pt x="20104099" y="301429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95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315" y="866854"/>
            <a:ext cx="13287375" cy="9370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14604" indent="10160">
              <a:lnSpc>
                <a:spcPts val="10220"/>
              </a:lnSpc>
              <a:spcBef>
                <a:spcPts val="745"/>
              </a:spcBef>
            </a:pPr>
            <a:r>
              <a:rPr sz="8800" b="1" spc="-14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8800" b="1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14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88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70" dirty="0">
                <a:solidFill>
                  <a:srgbClr val="FFFFFF"/>
                </a:solidFill>
                <a:latin typeface="Arial"/>
                <a:cs typeface="Arial"/>
              </a:rPr>
              <a:t>speed. </a:t>
            </a:r>
            <a:r>
              <a:rPr sz="8800" b="1" spc="-2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Develop</a:t>
            </a:r>
            <a:r>
              <a:rPr sz="8800" b="1" spc="-35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  <a:p>
            <a:pPr marL="12700" marR="6809105">
              <a:lnSpc>
                <a:spcPts val="10550"/>
              </a:lnSpc>
              <a:spcBef>
                <a:spcPts val="70"/>
              </a:spcBef>
            </a:pPr>
            <a:r>
              <a:rPr sz="8800" b="1" spc="-135" dirty="0">
                <a:solidFill>
                  <a:srgbClr val="D5D5D5"/>
                </a:solidFill>
                <a:latin typeface="Arial"/>
                <a:cs typeface="Arial"/>
              </a:rPr>
              <a:t>Build</a:t>
            </a:r>
            <a:r>
              <a:rPr sz="8800" b="1" spc="-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819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e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s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34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F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aste</a:t>
            </a:r>
            <a:r>
              <a:rPr sz="8800" b="1" spc="-660" dirty="0">
                <a:solidFill>
                  <a:srgbClr val="D5D5D5"/>
                </a:solidFill>
                <a:latin typeface="Arial"/>
                <a:cs typeface="Arial"/>
              </a:rPr>
              <a:t>r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.</a:t>
            </a:r>
            <a:endParaRPr sz="8800">
              <a:latin typeface="Arial"/>
              <a:cs typeface="Arial"/>
            </a:endParaRPr>
          </a:p>
          <a:p>
            <a:pPr marL="12700" marR="5232400">
              <a:lnSpc>
                <a:spcPts val="10550"/>
              </a:lnSpc>
            </a:pP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Deploy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Update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Recover</a:t>
            </a:r>
            <a:r>
              <a:rPr sz="8800" b="1" spc="-4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4599940" algn="l"/>
                <a:tab pos="584009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Assignment:	CLI	App	Testing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1EF1669-10FD-4182-8161-53CD68BC7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874560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0D0D0D"/>
                </a:solidFill>
              </a:rPr>
              <a:t>Assignment Requirements: DNS RR Test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D243C64-1107-46ED-8169-CCE31DCC3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905617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4885055" algn="l"/>
                <a:tab pos="6774815" algn="l"/>
                <a:tab pos="8477885" algn="l"/>
              </a:tabLst>
            </a:pPr>
            <a:r>
              <a:rPr lang="en-US" sz="2600" b="0" spc="200" dirty="0">
                <a:solidFill>
                  <a:srgbClr val="0D0D0D"/>
                </a:solidFill>
              </a:rPr>
              <a:t>Assignment:	DNS	Round	Robin	Test</a:t>
            </a:r>
            <a:endParaRPr lang="en-US" sz="26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B359348-1AAE-4496-A871-DF0430C8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246521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</a:tabLst>
            </a:pPr>
            <a:r>
              <a:rPr lang="en-US" sz="4500" b="0" spc="200">
                <a:solidFill>
                  <a:srgbClr val="FFFFFF"/>
                </a:solidFill>
              </a:rPr>
              <a:t>This	Section</a:t>
            </a:r>
            <a:endParaRPr lang="en-US" sz="45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about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images, the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building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blocks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What's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(and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what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isn't)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registry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Managing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local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cache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Building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own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VOLUME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mounting host data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 different CPU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architectures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Windows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they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differ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967230" algn="l"/>
                <a:tab pos="2619375" algn="l"/>
                <a:tab pos="3498215" algn="l"/>
                <a:tab pos="6725284" algn="l"/>
                <a:tab pos="8242934" algn="l"/>
              </a:tabLst>
            </a:pPr>
            <a:r>
              <a:rPr lang="en-US" sz="4900" b="0" spc="200">
                <a:solidFill>
                  <a:srgbClr val="FFFFFF"/>
                </a:solidFill>
              </a:rPr>
              <a:t>What's	In	An Image and What Isn't</a:t>
            </a:r>
            <a:endParaRPr lang="en-US" sz="49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binaries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dependencies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Metadata about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the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run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 image</a:t>
            </a:r>
          </a:p>
          <a:p>
            <a:pPr marL="241300" marR="508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Official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definition: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"An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ordered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collection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root </a:t>
            </a:r>
            <a:r>
              <a:rPr lang="en-US" spc="-8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filesystem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changes and the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corresponding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execution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parameters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 use within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container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runtime."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complete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OS.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No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kernel,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kernel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modules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(e.g.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drivers)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Small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one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file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(your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binary)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golang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static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binary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marR="1905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Ubuntu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distro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apt,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Apache,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40">
                <a:solidFill>
                  <a:schemeClr val="tx1">
                    <a:lumMod val="85000"/>
                    <a:lumOff val="15000"/>
                  </a:schemeClr>
                </a:solidFill>
              </a:rPr>
              <a:t>PHP,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more </a:t>
            </a:r>
            <a:r>
              <a:rPr lang="en-US" spc="-8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installed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4271645" algn="l"/>
                <a:tab pos="5430520" algn="l"/>
              </a:tabLst>
            </a:pPr>
            <a:r>
              <a:rPr lang="en-US" sz="4900" b="0" spc="200">
                <a:solidFill>
                  <a:srgbClr val="FFFFFF"/>
                </a:solidFill>
              </a:rPr>
              <a:t>Image Creation	and</a:t>
            </a:r>
            <a:r>
              <a:rPr lang="en-US" sz="4900" spc="200">
                <a:solidFill>
                  <a:srgbClr val="FFFFFF"/>
                </a:solidFill>
              </a:rPr>
              <a:t> </a:t>
            </a:r>
            <a:r>
              <a:rPr lang="en-US" sz="4900" b="0" spc="200">
                <a:solidFill>
                  <a:srgbClr val="FFFFFF"/>
                </a:solidFill>
              </a:rPr>
              <a:t>Storage</a:t>
            </a:r>
            <a:endParaRPr lang="en-US" sz="49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Created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-2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Dockerfile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committing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changes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back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to an image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Stored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Docker Engine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cache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Move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in/out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cache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via: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local</a:t>
            </a:r>
            <a:r>
              <a:rPr lang="en-US" spc="-3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filesystem</a:t>
            </a: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via</a:t>
            </a: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tarballs</a:t>
            </a: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push/pull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a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remote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"image registry" (e.g.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Hub)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aren't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ideal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persistent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Mount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host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file system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path into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98500" lvl="1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create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storage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unique/persistent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4900" b="0" spc="200">
                <a:solidFill>
                  <a:srgbClr val="FFFFFF"/>
                </a:solidFill>
              </a:rPr>
              <a:t>Image Highlights</a:t>
            </a:r>
            <a:endParaRPr lang="en-US" sz="49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marR="508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are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made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up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binaries,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dependencies,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pc="-8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metadata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Don't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full OS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Usually use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Dockerfile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recipe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to create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them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Stored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your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 Engine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image cache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Permanent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Storage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should be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 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Registry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Image's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don't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usually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store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persistent</a:t>
            </a:r>
            <a:r>
              <a:rPr lang="en-US" spc="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</a:tabLst>
            </a:pPr>
            <a:r>
              <a:rPr lang="en-US" sz="4500" b="0" spc="200">
                <a:solidFill>
                  <a:srgbClr val="FFFFFF"/>
                </a:solidFill>
              </a:rPr>
              <a:t>This	Lecture</a:t>
            </a:r>
            <a:endParaRPr lang="en-US" sz="45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Basics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Hub </a:t>
            </a:r>
            <a:r>
              <a:rPr lang="en-US" spc="-30">
                <a:solidFill>
                  <a:schemeClr val="tx1">
                    <a:lumMod val="85000"/>
                    <a:lumOff val="15000"/>
                  </a:schemeClr>
                </a:solidFill>
              </a:rPr>
              <a:t>(hub.docker.com)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Official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other good public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Download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basics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tags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  <a:tab pos="3700145" algn="l"/>
              </a:tabLst>
            </a:pPr>
            <a:r>
              <a:rPr lang="en-US" sz="4900" b="0" spc="200">
                <a:solidFill>
                  <a:srgbClr val="FFFFFF"/>
                </a:solidFill>
              </a:rPr>
              <a:t>This Lecture: Review</a:t>
            </a:r>
            <a:endParaRPr lang="en-US" sz="49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Hub,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"the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package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Containers"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Official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use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them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discern "good" public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images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Debian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en-US" spc="-1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Alpine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recommended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tagging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scheme used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by Official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images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This	Lecture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86D5D92-5129-4359-892B-20C3F32DC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723317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7447" y="2282653"/>
          <a:ext cx="17092925" cy="813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Static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Website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Frontend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554355" marR="306070" indent="-230504">
                        <a:lnSpc>
                          <a:spcPts val="264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Background 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23594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2676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6610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9785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Analytics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Queue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008EC0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Desktop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68630" marR="394335" indent="-5270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t/Q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220979" indent="-24130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ion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46735" marR="518159" indent="-1079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Public  Cloud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6409" marR="487045" indent="13589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Center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Mainframe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01650" marR="329565" indent="-16764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indows  Server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3234" marR="473709" indent="104139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6908950" y="9513747"/>
            <a:ext cx="1110615" cy="640715"/>
            <a:chOff x="16908950" y="9513747"/>
            <a:chExt cx="1110615" cy="640715"/>
          </a:xfrm>
        </p:grpSpPr>
        <p:sp>
          <p:nvSpPr>
            <p:cNvPr id="4" name="object 4"/>
            <p:cNvSpPr/>
            <p:nvPr/>
          </p:nvSpPr>
          <p:spPr>
            <a:xfrm>
              <a:off x="17089678" y="9579600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50693" y="954267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19421" y="9524218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804317" y="9431618"/>
            <a:ext cx="682625" cy="805180"/>
          </a:xfrm>
          <a:custGeom>
            <a:avLst/>
            <a:gdLst/>
            <a:ahLst/>
            <a:cxnLst/>
            <a:rect l="l" t="t" r="r" b="b"/>
            <a:pathLst>
              <a:path w="682625" h="805179">
                <a:moveTo>
                  <a:pt x="108052" y="758190"/>
                </a:moveTo>
                <a:lnTo>
                  <a:pt x="85437" y="758190"/>
                </a:lnTo>
                <a:lnTo>
                  <a:pt x="85437" y="783590"/>
                </a:lnTo>
                <a:lnTo>
                  <a:pt x="87203" y="792480"/>
                </a:lnTo>
                <a:lnTo>
                  <a:pt x="92033" y="798830"/>
                </a:lnTo>
                <a:lnTo>
                  <a:pt x="99218" y="803910"/>
                </a:lnTo>
                <a:lnTo>
                  <a:pt x="108052" y="805180"/>
                </a:lnTo>
                <a:lnTo>
                  <a:pt x="201028" y="805180"/>
                </a:lnTo>
                <a:lnTo>
                  <a:pt x="210588" y="803910"/>
                </a:lnTo>
                <a:lnTo>
                  <a:pt x="218146" y="798830"/>
                </a:lnTo>
                <a:lnTo>
                  <a:pt x="223113" y="792480"/>
                </a:lnTo>
                <a:lnTo>
                  <a:pt x="224899" y="783590"/>
                </a:lnTo>
                <a:lnTo>
                  <a:pt x="108052" y="783590"/>
                </a:lnTo>
                <a:lnTo>
                  <a:pt x="108052" y="758190"/>
                </a:lnTo>
                <a:close/>
              </a:path>
              <a:path w="682625" h="805179">
                <a:moveTo>
                  <a:pt x="466133" y="758190"/>
                </a:moveTo>
                <a:lnTo>
                  <a:pt x="442260" y="758190"/>
                </a:lnTo>
                <a:lnTo>
                  <a:pt x="442260" y="783590"/>
                </a:lnTo>
                <a:lnTo>
                  <a:pt x="444047" y="792480"/>
                </a:lnTo>
                <a:lnTo>
                  <a:pt x="449014" y="798830"/>
                </a:lnTo>
                <a:lnTo>
                  <a:pt x="456572" y="803910"/>
                </a:lnTo>
                <a:lnTo>
                  <a:pt x="466133" y="805180"/>
                </a:lnTo>
                <a:lnTo>
                  <a:pt x="559108" y="805180"/>
                </a:lnTo>
                <a:lnTo>
                  <a:pt x="567942" y="803910"/>
                </a:lnTo>
                <a:lnTo>
                  <a:pt x="575128" y="798830"/>
                </a:lnTo>
                <a:lnTo>
                  <a:pt x="579957" y="792480"/>
                </a:lnTo>
                <a:lnTo>
                  <a:pt x="581724" y="783590"/>
                </a:lnTo>
                <a:lnTo>
                  <a:pt x="466133" y="783590"/>
                </a:lnTo>
                <a:lnTo>
                  <a:pt x="466133" y="758190"/>
                </a:lnTo>
                <a:close/>
              </a:path>
              <a:path w="682625" h="805179">
                <a:moveTo>
                  <a:pt x="224899" y="758190"/>
                </a:moveTo>
                <a:lnTo>
                  <a:pt x="201028" y="758190"/>
                </a:lnTo>
                <a:lnTo>
                  <a:pt x="201028" y="783590"/>
                </a:lnTo>
                <a:lnTo>
                  <a:pt x="224899" y="783590"/>
                </a:lnTo>
                <a:lnTo>
                  <a:pt x="224899" y="758190"/>
                </a:lnTo>
                <a:close/>
              </a:path>
              <a:path w="682625" h="805179">
                <a:moveTo>
                  <a:pt x="581724" y="758190"/>
                </a:moveTo>
                <a:lnTo>
                  <a:pt x="559108" y="758190"/>
                </a:lnTo>
                <a:lnTo>
                  <a:pt x="559108" y="783590"/>
                </a:lnTo>
                <a:lnTo>
                  <a:pt x="581724" y="783590"/>
                </a:lnTo>
                <a:lnTo>
                  <a:pt x="581724" y="758190"/>
                </a:lnTo>
                <a:close/>
              </a:path>
              <a:path w="682625" h="805179">
                <a:moveTo>
                  <a:pt x="643289" y="0"/>
                </a:moveTo>
                <a:lnTo>
                  <a:pt x="38949" y="0"/>
                </a:lnTo>
                <a:lnTo>
                  <a:pt x="23852" y="3810"/>
                </a:lnTo>
                <a:lnTo>
                  <a:pt x="11464" y="11430"/>
                </a:lnTo>
                <a:lnTo>
                  <a:pt x="3082" y="24130"/>
                </a:lnTo>
                <a:lnTo>
                  <a:pt x="0" y="38100"/>
                </a:lnTo>
                <a:lnTo>
                  <a:pt x="0" y="170180"/>
                </a:lnTo>
                <a:lnTo>
                  <a:pt x="706" y="176530"/>
                </a:lnTo>
                <a:lnTo>
                  <a:pt x="2827" y="184150"/>
                </a:lnTo>
                <a:lnTo>
                  <a:pt x="6361" y="190500"/>
                </a:lnTo>
                <a:lnTo>
                  <a:pt x="11308" y="195580"/>
                </a:lnTo>
                <a:lnTo>
                  <a:pt x="6361" y="201930"/>
                </a:lnTo>
                <a:lnTo>
                  <a:pt x="2827" y="208280"/>
                </a:lnTo>
                <a:lnTo>
                  <a:pt x="706" y="214630"/>
                </a:lnTo>
                <a:lnTo>
                  <a:pt x="0" y="223520"/>
                </a:lnTo>
                <a:lnTo>
                  <a:pt x="0" y="353060"/>
                </a:lnTo>
                <a:lnTo>
                  <a:pt x="706" y="360680"/>
                </a:lnTo>
                <a:lnTo>
                  <a:pt x="2827" y="368300"/>
                </a:lnTo>
                <a:lnTo>
                  <a:pt x="6361" y="374650"/>
                </a:lnTo>
                <a:lnTo>
                  <a:pt x="11308" y="379730"/>
                </a:lnTo>
                <a:lnTo>
                  <a:pt x="6361" y="384810"/>
                </a:lnTo>
                <a:lnTo>
                  <a:pt x="2827" y="391160"/>
                </a:lnTo>
                <a:lnTo>
                  <a:pt x="706" y="398780"/>
                </a:lnTo>
                <a:lnTo>
                  <a:pt x="0" y="406400"/>
                </a:lnTo>
                <a:lnTo>
                  <a:pt x="0" y="537210"/>
                </a:lnTo>
                <a:lnTo>
                  <a:pt x="706" y="544830"/>
                </a:lnTo>
                <a:lnTo>
                  <a:pt x="2827" y="551180"/>
                </a:lnTo>
                <a:lnTo>
                  <a:pt x="6361" y="557530"/>
                </a:lnTo>
                <a:lnTo>
                  <a:pt x="11308" y="563880"/>
                </a:lnTo>
                <a:lnTo>
                  <a:pt x="6361" y="568960"/>
                </a:lnTo>
                <a:lnTo>
                  <a:pt x="2827" y="576580"/>
                </a:lnTo>
                <a:lnTo>
                  <a:pt x="706" y="582930"/>
                </a:lnTo>
                <a:lnTo>
                  <a:pt x="0" y="590550"/>
                </a:lnTo>
                <a:lnTo>
                  <a:pt x="0" y="720090"/>
                </a:lnTo>
                <a:lnTo>
                  <a:pt x="3082" y="735330"/>
                </a:lnTo>
                <a:lnTo>
                  <a:pt x="11464" y="748030"/>
                </a:lnTo>
                <a:lnTo>
                  <a:pt x="23852" y="755650"/>
                </a:lnTo>
                <a:lnTo>
                  <a:pt x="38949" y="758190"/>
                </a:lnTo>
                <a:lnTo>
                  <a:pt x="643289" y="758190"/>
                </a:lnTo>
                <a:lnTo>
                  <a:pt x="658385" y="755650"/>
                </a:lnTo>
                <a:lnTo>
                  <a:pt x="670773" y="748030"/>
                </a:lnTo>
                <a:lnTo>
                  <a:pt x="678317" y="736600"/>
                </a:lnTo>
                <a:lnTo>
                  <a:pt x="30154" y="736600"/>
                </a:lnTo>
                <a:lnTo>
                  <a:pt x="22616" y="728980"/>
                </a:lnTo>
                <a:lnTo>
                  <a:pt x="22616" y="581660"/>
                </a:lnTo>
                <a:lnTo>
                  <a:pt x="30154" y="575310"/>
                </a:lnTo>
                <a:lnTo>
                  <a:pt x="678341" y="575310"/>
                </a:lnTo>
                <a:lnTo>
                  <a:pt x="675347" y="568960"/>
                </a:lnTo>
                <a:lnTo>
                  <a:pt x="670930" y="563880"/>
                </a:lnTo>
                <a:lnTo>
                  <a:pt x="675347" y="557530"/>
                </a:lnTo>
                <a:lnTo>
                  <a:pt x="678221" y="552450"/>
                </a:lnTo>
                <a:lnTo>
                  <a:pt x="30154" y="552450"/>
                </a:lnTo>
                <a:lnTo>
                  <a:pt x="22616" y="546100"/>
                </a:lnTo>
                <a:lnTo>
                  <a:pt x="22616" y="398780"/>
                </a:lnTo>
                <a:lnTo>
                  <a:pt x="30154" y="391160"/>
                </a:lnTo>
                <a:lnTo>
                  <a:pt x="678940" y="391160"/>
                </a:lnTo>
                <a:lnTo>
                  <a:pt x="675347" y="384810"/>
                </a:lnTo>
                <a:lnTo>
                  <a:pt x="670930" y="379730"/>
                </a:lnTo>
                <a:lnTo>
                  <a:pt x="675347" y="374650"/>
                </a:lnTo>
                <a:lnTo>
                  <a:pt x="678221" y="369570"/>
                </a:lnTo>
                <a:lnTo>
                  <a:pt x="30154" y="369570"/>
                </a:lnTo>
                <a:lnTo>
                  <a:pt x="22616" y="361950"/>
                </a:lnTo>
                <a:lnTo>
                  <a:pt x="22616" y="214630"/>
                </a:lnTo>
                <a:lnTo>
                  <a:pt x="30154" y="207010"/>
                </a:lnTo>
                <a:lnTo>
                  <a:pt x="678221" y="207010"/>
                </a:lnTo>
                <a:lnTo>
                  <a:pt x="675347" y="201930"/>
                </a:lnTo>
                <a:lnTo>
                  <a:pt x="670930" y="195580"/>
                </a:lnTo>
                <a:lnTo>
                  <a:pt x="675347" y="190500"/>
                </a:lnTo>
                <a:lnTo>
                  <a:pt x="678940" y="184150"/>
                </a:lnTo>
                <a:lnTo>
                  <a:pt x="30154" y="184150"/>
                </a:lnTo>
                <a:lnTo>
                  <a:pt x="22616" y="177800"/>
                </a:lnTo>
                <a:lnTo>
                  <a:pt x="22616" y="30480"/>
                </a:lnTo>
                <a:lnTo>
                  <a:pt x="30154" y="24130"/>
                </a:lnTo>
                <a:lnTo>
                  <a:pt x="679155" y="24130"/>
                </a:lnTo>
                <a:lnTo>
                  <a:pt x="670773" y="11430"/>
                </a:lnTo>
                <a:lnTo>
                  <a:pt x="658385" y="3810"/>
                </a:lnTo>
                <a:lnTo>
                  <a:pt x="643289" y="0"/>
                </a:lnTo>
                <a:close/>
              </a:path>
              <a:path w="682625" h="805179">
                <a:moveTo>
                  <a:pt x="678341" y="575310"/>
                </a:moveTo>
                <a:lnTo>
                  <a:pt x="652083" y="575310"/>
                </a:lnTo>
                <a:lnTo>
                  <a:pt x="658366" y="581660"/>
                </a:lnTo>
                <a:lnTo>
                  <a:pt x="658366" y="728980"/>
                </a:lnTo>
                <a:lnTo>
                  <a:pt x="652083" y="736600"/>
                </a:lnTo>
                <a:lnTo>
                  <a:pt x="678317" y="736600"/>
                </a:lnTo>
                <a:lnTo>
                  <a:pt x="679155" y="735330"/>
                </a:lnTo>
                <a:lnTo>
                  <a:pt x="682237" y="720090"/>
                </a:lnTo>
                <a:lnTo>
                  <a:pt x="682237" y="590550"/>
                </a:lnTo>
                <a:lnTo>
                  <a:pt x="681354" y="582930"/>
                </a:lnTo>
                <a:lnTo>
                  <a:pt x="678940" y="576580"/>
                </a:lnTo>
                <a:lnTo>
                  <a:pt x="678341" y="575310"/>
                </a:lnTo>
                <a:close/>
              </a:path>
              <a:path w="682625" h="805179">
                <a:moveTo>
                  <a:pt x="128155" y="636270"/>
                </a:moveTo>
                <a:lnTo>
                  <a:pt x="120243" y="637540"/>
                </a:lnTo>
                <a:lnTo>
                  <a:pt x="113863" y="642620"/>
                </a:lnTo>
                <a:lnTo>
                  <a:pt x="109603" y="647700"/>
                </a:lnTo>
                <a:lnTo>
                  <a:pt x="108052" y="656590"/>
                </a:lnTo>
                <a:lnTo>
                  <a:pt x="109603" y="664210"/>
                </a:lnTo>
                <a:lnTo>
                  <a:pt x="113863" y="670560"/>
                </a:lnTo>
                <a:lnTo>
                  <a:pt x="120243" y="674370"/>
                </a:lnTo>
                <a:lnTo>
                  <a:pt x="128155" y="675640"/>
                </a:lnTo>
                <a:lnTo>
                  <a:pt x="136066" y="674370"/>
                </a:lnTo>
                <a:lnTo>
                  <a:pt x="142447" y="670560"/>
                </a:lnTo>
                <a:lnTo>
                  <a:pt x="146707" y="664210"/>
                </a:lnTo>
                <a:lnTo>
                  <a:pt x="147741" y="659130"/>
                </a:lnTo>
                <a:lnTo>
                  <a:pt x="125642" y="659130"/>
                </a:lnTo>
                <a:lnTo>
                  <a:pt x="125642" y="654050"/>
                </a:lnTo>
                <a:lnTo>
                  <a:pt x="126898" y="652780"/>
                </a:lnTo>
                <a:lnTo>
                  <a:pt x="147593" y="652780"/>
                </a:lnTo>
                <a:lnTo>
                  <a:pt x="146707" y="647700"/>
                </a:lnTo>
                <a:lnTo>
                  <a:pt x="142447" y="642620"/>
                </a:lnTo>
                <a:lnTo>
                  <a:pt x="136066" y="637540"/>
                </a:lnTo>
                <a:lnTo>
                  <a:pt x="128155" y="636270"/>
                </a:lnTo>
                <a:close/>
              </a:path>
              <a:path w="682625" h="805179">
                <a:moveTo>
                  <a:pt x="212335" y="636270"/>
                </a:moveTo>
                <a:lnTo>
                  <a:pt x="204424" y="637540"/>
                </a:lnTo>
                <a:lnTo>
                  <a:pt x="198044" y="642620"/>
                </a:lnTo>
                <a:lnTo>
                  <a:pt x="193783" y="647700"/>
                </a:lnTo>
                <a:lnTo>
                  <a:pt x="192232" y="656590"/>
                </a:lnTo>
                <a:lnTo>
                  <a:pt x="193783" y="664210"/>
                </a:lnTo>
                <a:lnTo>
                  <a:pt x="198044" y="670560"/>
                </a:lnTo>
                <a:lnTo>
                  <a:pt x="204424" y="674370"/>
                </a:lnTo>
                <a:lnTo>
                  <a:pt x="212335" y="675640"/>
                </a:lnTo>
                <a:lnTo>
                  <a:pt x="220247" y="674370"/>
                </a:lnTo>
                <a:lnTo>
                  <a:pt x="226627" y="670560"/>
                </a:lnTo>
                <a:lnTo>
                  <a:pt x="230888" y="664210"/>
                </a:lnTo>
                <a:lnTo>
                  <a:pt x="231922" y="659130"/>
                </a:lnTo>
                <a:lnTo>
                  <a:pt x="209822" y="659130"/>
                </a:lnTo>
                <a:lnTo>
                  <a:pt x="209822" y="654050"/>
                </a:lnTo>
                <a:lnTo>
                  <a:pt x="211079" y="652780"/>
                </a:lnTo>
                <a:lnTo>
                  <a:pt x="231774" y="652780"/>
                </a:lnTo>
                <a:lnTo>
                  <a:pt x="230888" y="647700"/>
                </a:lnTo>
                <a:lnTo>
                  <a:pt x="226627" y="642620"/>
                </a:lnTo>
                <a:lnTo>
                  <a:pt x="220247" y="637540"/>
                </a:lnTo>
                <a:lnTo>
                  <a:pt x="212335" y="636270"/>
                </a:lnTo>
                <a:close/>
              </a:path>
              <a:path w="682625" h="805179">
                <a:moveTo>
                  <a:pt x="296516" y="636270"/>
                </a:moveTo>
                <a:lnTo>
                  <a:pt x="288604" y="637540"/>
                </a:lnTo>
                <a:lnTo>
                  <a:pt x="282224" y="642620"/>
                </a:lnTo>
                <a:lnTo>
                  <a:pt x="277964" y="647700"/>
                </a:lnTo>
                <a:lnTo>
                  <a:pt x="276413" y="656590"/>
                </a:lnTo>
                <a:lnTo>
                  <a:pt x="277964" y="664210"/>
                </a:lnTo>
                <a:lnTo>
                  <a:pt x="282224" y="670560"/>
                </a:lnTo>
                <a:lnTo>
                  <a:pt x="288604" y="674370"/>
                </a:lnTo>
                <a:lnTo>
                  <a:pt x="296516" y="675640"/>
                </a:lnTo>
                <a:lnTo>
                  <a:pt x="304427" y="674370"/>
                </a:lnTo>
                <a:lnTo>
                  <a:pt x="310807" y="670560"/>
                </a:lnTo>
                <a:lnTo>
                  <a:pt x="315067" y="664210"/>
                </a:lnTo>
                <a:lnTo>
                  <a:pt x="316101" y="659130"/>
                </a:lnTo>
                <a:lnTo>
                  <a:pt x="294003" y="659130"/>
                </a:lnTo>
                <a:lnTo>
                  <a:pt x="294003" y="654050"/>
                </a:lnTo>
                <a:lnTo>
                  <a:pt x="295260" y="652780"/>
                </a:lnTo>
                <a:lnTo>
                  <a:pt x="315953" y="652780"/>
                </a:lnTo>
                <a:lnTo>
                  <a:pt x="315067" y="647700"/>
                </a:lnTo>
                <a:lnTo>
                  <a:pt x="310807" y="642620"/>
                </a:lnTo>
                <a:lnTo>
                  <a:pt x="304427" y="637540"/>
                </a:lnTo>
                <a:lnTo>
                  <a:pt x="296516" y="636270"/>
                </a:lnTo>
                <a:close/>
              </a:path>
              <a:path w="682625" h="805179">
                <a:moveTo>
                  <a:pt x="603083" y="643890"/>
                </a:moveTo>
                <a:lnTo>
                  <a:pt x="437235" y="643890"/>
                </a:lnTo>
                <a:lnTo>
                  <a:pt x="432209" y="650240"/>
                </a:lnTo>
                <a:lnTo>
                  <a:pt x="432209" y="661670"/>
                </a:lnTo>
                <a:lnTo>
                  <a:pt x="437235" y="666750"/>
                </a:lnTo>
                <a:lnTo>
                  <a:pt x="603083" y="666750"/>
                </a:lnTo>
                <a:lnTo>
                  <a:pt x="608109" y="661670"/>
                </a:lnTo>
                <a:lnTo>
                  <a:pt x="608109" y="650240"/>
                </a:lnTo>
                <a:lnTo>
                  <a:pt x="603083" y="643890"/>
                </a:lnTo>
                <a:close/>
              </a:path>
              <a:path w="682625" h="805179">
                <a:moveTo>
                  <a:pt x="147593" y="652780"/>
                </a:moveTo>
                <a:lnTo>
                  <a:pt x="129411" y="652780"/>
                </a:lnTo>
                <a:lnTo>
                  <a:pt x="130668" y="654050"/>
                </a:lnTo>
                <a:lnTo>
                  <a:pt x="130668" y="659130"/>
                </a:lnTo>
                <a:lnTo>
                  <a:pt x="147741" y="659130"/>
                </a:lnTo>
                <a:lnTo>
                  <a:pt x="148258" y="656590"/>
                </a:lnTo>
                <a:lnTo>
                  <a:pt x="147593" y="652780"/>
                </a:lnTo>
                <a:close/>
              </a:path>
              <a:path w="682625" h="805179">
                <a:moveTo>
                  <a:pt x="231774" y="652780"/>
                </a:moveTo>
                <a:lnTo>
                  <a:pt x="213592" y="652780"/>
                </a:lnTo>
                <a:lnTo>
                  <a:pt x="214848" y="654050"/>
                </a:lnTo>
                <a:lnTo>
                  <a:pt x="214848" y="659130"/>
                </a:lnTo>
                <a:lnTo>
                  <a:pt x="231922" y="659130"/>
                </a:lnTo>
                <a:lnTo>
                  <a:pt x="232438" y="656590"/>
                </a:lnTo>
                <a:lnTo>
                  <a:pt x="231774" y="652780"/>
                </a:lnTo>
                <a:close/>
              </a:path>
              <a:path w="682625" h="805179">
                <a:moveTo>
                  <a:pt x="315953" y="652780"/>
                </a:moveTo>
                <a:lnTo>
                  <a:pt x="299028" y="652780"/>
                </a:lnTo>
                <a:lnTo>
                  <a:pt x="300285" y="654050"/>
                </a:lnTo>
                <a:lnTo>
                  <a:pt x="300285" y="659130"/>
                </a:lnTo>
                <a:lnTo>
                  <a:pt x="316101" y="659130"/>
                </a:lnTo>
                <a:lnTo>
                  <a:pt x="316618" y="656590"/>
                </a:lnTo>
                <a:lnTo>
                  <a:pt x="315953" y="652780"/>
                </a:lnTo>
                <a:close/>
              </a:path>
              <a:path w="682625" h="805179">
                <a:moveTo>
                  <a:pt x="678940" y="391160"/>
                </a:moveTo>
                <a:lnTo>
                  <a:pt x="652083" y="391160"/>
                </a:lnTo>
                <a:lnTo>
                  <a:pt x="658366" y="398780"/>
                </a:lnTo>
                <a:lnTo>
                  <a:pt x="658366" y="546100"/>
                </a:lnTo>
                <a:lnTo>
                  <a:pt x="652083" y="552450"/>
                </a:lnTo>
                <a:lnTo>
                  <a:pt x="678221" y="552450"/>
                </a:lnTo>
                <a:lnTo>
                  <a:pt x="678940" y="551180"/>
                </a:lnTo>
                <a:lnTo>
                  <a:pt x="681354" y="544830"/>
                </a:lnTo>
                <a:lnTo>
                  <a:pt x="682237" y="537210"/>
                </a:lnTo>
                <a:lnTo>
                  <a:pt x="682237" y="406400"/>
                </a:lnTo>
                <a:lnTo>
                  <a:pt x="681354" y="398780"/>
                </a:lnTo>
                <a:lnTo>
                  <a:pt x="678940" y="391160"/>
                </a:lnTo>
                <a:close/>
              </a:path>
              <a:path w="682625" h="805179">
                <a:moveTo>
                  <a:pt x="128155" y="452120"/>
                </a:moveTo>
                <a:lnTo>
                  <a:pt x="120243" y="453390"/>
                </a:lnTo>
                <a:lnTo>
                  <a:pt x="113863" y="457200"/>
                </a:lnTo>
                <a:lnTo>
                  <a:pt x="109603" y="463550"/>
                </a:lnTo>
                <a:lnTo>
                  <a:pt x="108052" y="471170"/>
                </a:lnTo>
                <a:lnTo>
                  <a:pt x="109603" y="480060"/>
                </a:lnTo>
                <a:lnTo>
                  <a:pt x="113863" y="486410"/>
                </a:lnTo>
                <a:lnTo>
                  <a:pt x="120243" y="490220"/>
                </a:lnTo>
                <a:lnTo>
                  <a:pt x="128155" y="491490"/>
                </a:lnTo>
                <a:lnTo>
                  <a:pt x="136066" y="490220"/>
                </a:lnTo>
                <a:lnTo>
                  <a:pt x="142447" y="486410"/>
                </a:lnTo>
                <a:lnTo>
                  <a:pt x="146707" y="480060"/>
                </a:lnTo>
                <a:lnTo>
                  <a:pt x="147593" y="474980"/>
                </a:lnTo>
                <a:lnTo>
                  <a:pt x="125642" y="474980"/>
                </a:lnTo>
                <a:lnTo>
                  <a:pt x="125642" y="469900"/>
                </a:lnTo>
                <a:lnTo>
                  <a:pt x="126898" y="468630"/>
                </a:lnTo>
                <a:lnTo>
                  <a:pt x="147741" y="468630"/>
                </a:lnTo>
                <a:lnTo>
                  <a:pt x="146707" y="463550"/>
                </a:lnTo>
                <a:lnTo>
                  <a:pt x="142447" y="457200"/>
                </a:lnTo>
                <a:lnTo>
                  <a:pt x="136066" y="453390"/>
                </a:lnTo>
                <a:lnTo>
                  <a:pt x="128155" y="452120"/>
                </a:lnTo>
                <a:close/>
              </a:path>
              <a:path w="682625" h="805179">
                <a:moveTo>
                  <a:pt x="212335" y="452120"/>
                </a:moveTo>
                <a:lnTo>
                  <a:pt x="204424" y="453390"/>
                </a:lnTo>
                <a:lnTo>
                  <a:pt x="198044" y="457200"/>
                </a:lnTo>
                <a:lnTo>
                  <a:pt x="193783" y="463550"/>
                </a:lnTo>
                <a:lnTo>
                  <a:pt x="192232" y="471170"/>
                </a:lnTo>
                <a:lnTo>
                  <a:pt x="193783" y="480060"/>
                </a:lnTo>
                <a:lnTo>
                  <a:pt x="198044" y="486410"/>
                </a:lnTo>
                <a:lnTo>
                  <a:pt x="204424" y="490220"/>
                </a:lnTo>
                <a:lnTo>
                  <a:pt x="212335" y="491490"/>
                </a:lnTo>
                <a:lnTo>
                  <a:pt x="220247" y="490220"/>
                </a:lnTo>
                <a:lnTo>
                  <a:pt x="226627" y="486410"/>
                </a:lnTo>
                <a:lnTo>
                  <a:pt x="230888" y="480060"/>
                </a:lnTo>
                <a:lnTo>
                  <a:pt x="231774" y="474980"/>
                </a:lnTo>
                <a:lnTo>
                  <a:pt x="209822" y="474980"/>
                </a:lnTo>
                <a:lnTo>
                  <a:pt x="209822" y="469900"/>
                </a:lnTo>
                <a:lnTo>
                  <a:pt x="211079" y="468630"/>
                </a:lnTo>
                <a:lnTo>
                  <a:pt x="231922" y="468630"/>
                </a:lnTo>
                <a:lnTo>
                  <a:pt x="230888" y="463550"/>
                </a:lnTo>
                <a:lnTo>
                  <a:pt x="226627" y="457200"/>
                </a:lnTo>
                <a:lnTo>
                  <a:pt x="220247" y="453390"/>
                </a:lnTo>
                <a:lnTo>
                  <a:pt x="212335" y="452120"/>
                </a:lnTo>
                <a:close/>
              </a:path>
              <a:path w="682625" h="805179">
                <a:moveTo>
                  <a:pt x="296516" y="452120"/>
                </a:moveTo>
                <a:lnTo>
                  <a:pt x="288604" y="453390"/>
                </a:lnTo>
                <a:lnTo>
                  <a:pt x="282224" y="457200"/>
                </a:lnTo>
                <a:lnTo>
                  <a:pt x="277964" y="463550"/>
                </a:lnTo>
                <a:lnTo>
                  <a:pt x="276413" y="471170"/>
                </a:lnTo>
                <a:lnTo>
                  <a:pt x="277964" y="480060"/>
                </a:lnTo>
                <a:lnTo>
                  <a:pt x="282224" y="486410"/>
                </a:lnTo>
                <a:lnTo>
                  <a:pt x="288604" y="490220"/>
                </a:lnTo>
                <a:lnTo>
                  <a:pt x="296516" y="491490"/>
                </a:lnTo>
                <a:lnTo>
                  <a:pt x="304427" y="490220"/>
                </a:lnTo>
                <a:lnTo>
                  <a:pt x="310807" y="486410"/>
                </a:lnTo>
                <a:lnTo>
                  <a:pt x="315067" y="480060"/>
                </a:lnTo>
                <a:lnTo>
                  <a:pt x="315953" y="474980"/>
                </a:lnTo>
                <a:lnTo>
                  <a:pt x="294003" y="474980"/>
                </a:lnTo>
                <a:lnTo>
                  <a:pt x="294003" y="469900"/>
                </a:lnTo>
                <a:lnTo>
                  <a:pt x="295260" y="468630"/>
                </a:lnTo>
                <a:lnTo>
                  <a:pt x="316101" y="468630"/>
                </a:lnTo>
                <a:lnTo>
                  <a:pt x="315067" y="463550"/>
                </a:lnTo>
                <a:lnTo>
                  <a:pt x="310807" y="457200"/>
                </a:lnTo>
                <a:lnTo>
                  <a:pt x="304427" y="453390"/>
                </a:lnTo>
                <a:lnTo>
                  <a:pt x="296516" y="452120"/>
                </a:lnTo>
                <a:close/>
              </a:path>
              <a:path w="682625" h="805179">
                <a:moveTo>
                  <a:pt x="603083" y="461010"/>
                </a:moveTo>
                <a:lnTo>
                  <a:pt x="437235" y="461010"/>
                </a:lnTo>
                <a:lnTo>
                  <a:pt x="432209" y="466090"/>
                </a:lnTo>
                <a:lnTo>
                  <a:pt x="432209" y="477520"/>
                </a:lnTo>
                <a:lnTo>
                  <a:pt x="437235" y="482600"/>
                </a:lnTo>
                <a:lnTo>
                  <a:pt x="603083" y="482600"/>
                </a:lnTo>
                <a:lnTo>
                  <a:pt x="608109" y="477520"/>
                </a:lnTo>
                <a:lnTo>
                  <a:pt x="608109" y="466090"/>
                </a:lnTo>
                <a:lnTo>
                  <a:pt x="603083" y="461010"/>
                </a:lnTo>
                <a:close/>
              </a:path>
              <a:path w="682625" h="805179">
                <a:moveTo>
                  <a:pt x="147741" y="468630"/>
                </a:moveTo>
                <a:lnTo>
                  <a:pt x="129411" y="468630"/>
                </a:lnTo>
                <a:lnTo>
                  <a:pt x="130668" y="469900"/>
                </a:lnTo>
                <a:lnTo>
                  <a:pt x="130668" y="474980"/>
                </a:lnTo>
                <a:lnTo>
                  <a:pt x="147593" y="474980"/>
                </a:lnTo>
                <a:lnTo>
                  <a:pt x="148258" y="471170"/>
                </a:lnTo>
                <a:lnTo>
                  <a:pt x="147741" y="468630"/>
                </a:lnTo>
                <a:close/>
              </a:path>
              <a:path w="682625" h="805179">
                <a:moveTo>
                  <a:pt x="231922" y="468630"/>
                </a:moveTo>
                <a:lnTo>
                  <a:pt x="213592" y="468630"/>
                </a:lnTo>
                <a:lnTo>
                  <a:pt x="214848" y="469900"/>
                </a:lnTo>
                <a:lnTo>
                  <a:pt x="214848" y="474980"/>
                </a:lnTo>
                <a:lnTo>
                  <a:pt x="231774" y="474980"/>
                </a:lnTo>
                <a:lnTo>
                  <a:pt x="232438" y="471170"/>
                </a:lnTo>
                <a:lnTo>
                  <a:pt x="231922" y="468630"/>
                </a:lnTo>
                <a:close/>
              </a:path>
              <a:path w="682625" h="805179">
                <a:moveTo>
                  <a:pt x="316101" y="468630"/>
                </a:moveTo>
                <a:lnTo>
                  <a:pt x="299028" y="468630"/>
                </a:lnTo>
                <a:lnTo>
                  <a:pt x="300285" y="469900"/>
                </a:lnTo>
                <a:lnTo>
                  <a:pt x="300285" y="474980"/>
                </a:lnTo>
                <a:lnTo>
                  <a:pt x="315953" y="474980"/>
                </a:lnTo>
                <a:lnTo>
                  <a:pt x="316618" y="471170"/>
                </a:lnTo>
                <a:lnTo>
                  <a:pt x="316101" y="468630"/>
                </a:lnTo>
                <a:close/>
              </a:path>
              <a:path w="682625" h="805179">
                <a:moveTo>
                  <a:pt x="678221" y="207010"/>
                </a:moveTo>
                <a:lnTo>
                  <a:pt x="652083" y="207010"/>
                </a:lnTo>
                <a:lnTo>
                  <a:pt x="658366" y="214630"/>
                </a:lnTo>
                <a:lnTo>
                  <a:pt x="658366" y="361950"/>
                </a:lnTo>
                <a:lnTo>
                  <a:pt x="652083" y="369570"/>
                </a:lnTo>
                <a:lnTo>
                  <a:pt x="678221" y="369570"/>
                </a:lnTo>
                <a:lnTo>
                  <a:pt x="678940" y="368300"/>
                </a:lnTo>
                <a:lnTo>
                  <a:pt x="681354" y="360680"/>
                </a:lnTo>
                <a:lnTo>
                  <a:pt x="682237" y="353060"/>
                </a:lnTo>
                <a:lnTo>
                  <a:pt x="682237" y="223520"/>
                </a:lnTo>
                <a:lnTo>
                  <a:pt x="681354" y="214630"/>
                </a:lnTo>
                <a:lnTo>
                  <a:pt x="678940" y="208280"/>
                </a:lnTo>
                <a:lnTo>
                  <a:pt x="678221" y="207010"/>
                </a:lnTo>
                <a:close/>
              </a:path>
              <a:path w="682625" h="805179">
                <a:moveTo>
                  <a:pt x="128155" y="267970"/>
                </a:moveTo>
                <a:lnTo>
                  <a:pt x="120243" y="269240"/>
                </a:lnTo>
                <a:lnTo>
                  <a:pt x="113863" y="274320"/>
                </a:lnTo>
                <a:lnTo>
                  <a:pt x="109603" y="280670"/>
                </a:lnTo>
                <a:lnTo>
                  <a:pt x="108052" y="287020"/>
                </a:lnTo>
                <a:lnTo>
                  <a:pt x="109603" y="295910"/>
                </a:lnTo>
                <a:lnTo>
                  <a:pt x="113863" y="302260"/>
                </a:lnTo>
                <a:lnTo>
                  <a:pt x="120243" y="306070"/>
                </a:lnTo>
                <a:lnTo>
                  <a:pt x="128155" y="308610"/>
                </a:lnTo>
                <a:lnTo>
                  <a:pt x="136066" y="306070"/>
                </a:lnTo>
                <a:lnTo>
                  <a:pt x="142447" y="302260"/>
                </a:lnTo>
                <a:lnTo>
                  <a:pt x="146707" y="295910"/>
                </a:lnTo>
                <a:lnTo>
                  <a:pt x="147593" y="290830"/>
                </a:lnTo>
                <a:lnTo>
                  <a:pt x="125642" y="290830"/>
                </a:lnTo>
                <a:lnTo>
                  <a:pt x="125642" y="285750"/>
                </a:lnTo>
                <a:lnTo>
                  <a:pt x="126898" y="284480"/>
                </a:lnTo>
                <a:lnTo>
                  <a:pt x="147637" y="284480"/>
                </a:lnTo>
                <a:lnTo>
                  <a:pt x="146707" y="280670"/>
                </a:lnTo>
                <a:lnTo>
                  <a:pt x="142447" y="274320"/>
                </a:lnTo>
                <a:lnTo>
                  <a:pt x="136066" y="269240"/>
                </a:lnTo>
                <a:lnTo>
                  <a:pt x="128155" y="267970"/>
                </a:lnTo>
                <a:close/>
              </a:path>
              <a:path w="682625" h="805179">
                <a:moveTo>
                  <a:pt x="212335" y="267970"/>
                </a:moveTo>
                <a:lnTo>
                  <a:pt x="204424" y="269240"/>
                </a:lnTo>
                <a:lnTo>
                  <a:pt x="198044" y="274320"/>
                </a:lnTo>
                <a:lnTo>
                  <a:pt x="193783" y="280670"/>
                </a:lnTo>
                <a:lnTo>
                  <a:pt x="192232" y="287020"/>
                </a:lnTo>
                <a:lnTo>
                  <a:pt x="193783" y="295910"/>
                </a:lnTo>
                <a:lnTo>
                  <a:pt x="198044" y="302260"/>
                </a:lnTo>
                <a:lnTo>
                  <a:pt x="204424" y="306070"/>
                </a:lnTo>
                <a:lnTo>
                  <a:pt x="212335" y="308610"/>
                </a:lnTo>
                <a:lnTo>
                  <a:pt x="220247" y="306070"/>
                </a:lnTo>
                <a:lnTo>
                  <a:pt x="226627" y="302260"/>
                </a:lnTo>
                <a:lnTo>
                  <a:pt x="230888" y="295910"/>
                </a:lnTo>
                <a:lnTo>
                  <a:pt x="231774" y="290830"/>
                </a:lnTo>
                <a:lnTo>
                  <a:pt x="209822" y="290830"/>
                </a:lnTo>
                <a:lnTo>
                  <a:pt x="209822" y="285750"/>
                </a:lnTo>
                <a:lnTo>
                  <a:pt x="211079" y="284480"/>
                </a:lnTo>
                <a:lnTo>
                  <a:pt x="231818" y="284480"/>
                </a:lnTo>
                <a:lnTo>
                  <a:pt x="230888" y="280670"/>
                </a:lnTo>
                <a:lnTo>
                  <a:pt x="226627" y="274320"/>
                </a:lnTo>
                <a:lnTo>
                  <a:pt x="220247" y="269240"/>
                </a:lnTo>
                <a:lnTo>
                  <a:pt x="212335" y="267970"/>
                </a:lnTo>
                <a:close/>
              </a:path>
              <a:path w="682625" h="805179">
                <a:moveTo>
                  <a:pt x="296516" y="267970"/>
                </a:moveTo>
                <a:lnTo>
                  <a:pt x="288604" y="269240"/>
                </a:lnTo>
                <a:lnTo>
                  <a:pt x="282224" y="274320"/>
                </a:lnTo>
                <a:lnTo>
                  <a:pt x="277964" y="280670"/>
                </a:lnTo>
                <a:lnTo>
                  <a:pt x="276413" y="287020"/>
                </a:lnTo>
                <a:lnTo>
                  <a:pt x="277964" y="295910"/>
                </a:lnTo>
                <a:lnTo>
                  <a:pt x="282224" y="302260"/>
                </a:lnTo>
                <a:lnTo>
                  <a:pt x="288604" y="306070"/>
                </a:lnTo>
                <a:lnTo>
                  <a:pt x="296516" y="308610"/>
                </a:lnTo>
                <a:lnTo>
                  <a:pt x="304427" y="306070"/>
                </a:lnTo>
                <a:lnTo>
                  <a:pt x="310807" y="302260"/>
                </a:lnTo>
                <a:lnTo>
                  <a:pt x="315067" y="295910"/>
                </a:lnTo>
                <a:lnTo>
                  <a:pt x="315953" y="290830"/>
                </a:lnTo>
                <a:lnTo>
                  <a:pt x="294003" y="290830"/>
                </a:lnTo>
                <a:lnTo>
                  <a:pt x="294003" y="285750"/>
                </a:lnTo>
                <a:lnTo>
                  <a:pt x="295260" y="284480"/>
                </a:lnTo>
                <a:lnTo>
                  <a:pt x="315998" y="284480"/>
                </a:lnTo>
                <a:lnTo>
                  <a:pt x="315067" y="280670"/>
                </a:lnTo>
                <a:lnTo>
                  <a:pt x="310807" y="274320"/>
                </a:lnTo>
                <a:lnTo>
                  <a:pt x="304427" y="269240"/>
                </a:lnTo>
                <a:lnTo>
                  <a:pt x="296516" y="267970"/>
                </a:lnTo>
                <a:close/>
              </a:path>
              <a:path w="682625" h="805179">
                <a:moveTo>
                  <a:pt x="603083" y="275590"/>
                </a:moveTo>
                <a:lnTo>
                  <a:pt x="437235" y="275590"/>
                </a:lnTo>
                <a:lnTo>
                  <a:pt x="432209" y="280670"/>
                </a:lnTo>
                <a:lnTo>
                  <a:pt x="432209" y="294640"/>
                </a:lnTo>
                <a:lnTo>
                  <a:pt x="437235" y="299720"/>
                </a:lnTo>
                <a:lnTo>
                  <a:pt x="603083" y="299720"/>
                </a:lnTo>
                <a:lnTo>
                  <a:pt x="608109" y="294640"/>
                </a:lnTo>
                <a:lnTo>
                  <a:pt x="608109" y="280670"/>
                </a:lnTo>
                <a:lnTo>
                  <a:pt x="603083" y="275590"/>
                </a:lnTo>
                <a:close/>
              </a:path>
              <a:path w="682625" h="805179">
                <a:moveTo>
                  <a:pt x="147637" y="284480"/>
                </a:moveTo>
                <a:lnTo>
                  <a:pt x="129411" y="284480"/>
                </a:lnTo>
                <a:lnTo>
                  <a:pt x="130668" y="285750"/>
                </a:lnTo>
                <a:lnTo>
                  <a:pt x="130668" y="290830"/>
                </a:lnTo>
                <a:lnTo>
                  <a:pt x="147593" y="290830"/>
                </a:lnTo>
                <a:lnTo>
                  <a:pt x="148258" y="287020"/>
                </a:lnTo>
                <a:lnTo>
                  <a:pt x="147637" y="284480"/>
                </a:lnTo>
                <a:close/>
              </a:path>
              <a:path w="682625" h="805179">
                <a:moveTo>
                  <a:pt x="231818" y="284480"/>
                </a:moveTo>
                <a:lnTo>
                  <a:pt x="213592" y="284480"/>
                </a:lnTo>
                <a:lnTo>
                  <a:pt x="214848" y="285750"/>
                </a:lnTo>
                <a:lnTo>
                  <a:pt x="214848" y="290830"/>
                </a:lnTo>
                <a:lnTo>
                  <a:pt x="231774" y="290830"/>
                </a:lnTo>
                <a:lnTo>
                  <a:pt x="232438" y="287020"/>
                </a:lnTo>
                <a:lnTo>
                  <a:pt x="231818" y="284480"/>
                </a:lnTo>
                <a:close/>
              </a:path>
              <a:path w="682625" h="805179">
                <a:moveTo>
                  <a:pt x="315998" y="284480"/>
                </a:moveTo>
                <a:lnTo>
                  <a:pt x="299028" y="284480"/>
                </a:lnTo>
                <a:lnTo>
                  <a:pt x="300285" y="285750"/>
                </a:lnTo>
                <a:lnTo>
                  <a:pt x="300285" y="290830"/>
                </a:lnTo>
                <a:lnTo>
                  <a:pt x="315953" y="290830"/>
                </a:lnTo>
                <a:lnTo>
                  <a:pt x="316618" y="287020"/>
                </a:lnTo>
                <a:lnTo>
                  <a:pt x="315998" y="284480"/>
                </a:lnTo>
                <a:close/>
              </a:path>
              <a:path w="682625" h="805179">
                <a:moveTo>
                  <a:pt x="679155" y="24130"/>
                </a:moveTo>
                <a:lnTo>
                  <a:pt x="652083" y="24130"/>
                </a:lnTo>
                <a:lnTo>
                  <a:pt x="658366" y="30480"/>
                </a:lnTo>
                <a:lnTo>
                  <a:pt x="658366" y="177800"/>
                </a:lnTo>
                <a:lnTo>
                  <a:pt x="652083" y="184150"/>
                </a:lnTo>
                <a:lnTo>
                  <a:pt x="678940" y="184150"/>
                </a:lnTo>
                <a:lnTo>
                  <a:pt x="681354" y="176530"/>
                </a:lnTo>
                <a:lnTo>
                  <a:pt x="682237" y="170180"/>
                </a:lnTo>
                <a:lnTo>
                  <a:pt x="682237" y="38100"/>
                </a:lnTo>
                <a:lnTo>
                  <a:pt x="679155" y="24130"/>
                </a:lnTo>
                <a:close/>
              </a:path>
              <a:path w="682625" h="805179">
                <a:moveTo>
                  <a:pt x="128155" y="83820"/>
                </a:moveTo>
                <a:lnTo>
                  <a:pt x="120243" y="86360"/>
                </a:lnTo>
                <a:lnTo>
                  <a:pt x="113863" y="90170"/>
                </a:lnTo>
                <a:lnTo>
                  <a:pt x="109603" y="96520"/>
                </a:lnTo>
                <a:lnTo>
                  <a:pt x="108052" y="104140"/>
                </a:lnTo>
                <a:lnTo>
                  <a:pt x="109603" y="111760"/>
                </a:lnTo>
                <a:lnTo>
                  <a:pt x="113863" y="118110"/>
                </a:lnTo>
                <a:lnTo>
                  <a:pt x="120243" y="121920"/>
                </a:lnTo>
                <a:lnTo>
                  <a:pt x="128155" y="124460"/>
                </a:lnTo>
                <a:lnTo>
                  <a:pt x="136066" y="121920"/>
                </a:lnTo>
                <a:lnTo>
                  <a:pt x="142447" y="118110"/>
                </a:lnTo>
                <a:lnTo>
                  <a:pt x="146707" y="111760"/>
                </a:lnTo>
                <a:lnTo>
                  <a:pt x="147482" y="107950"/>
                </a:lnTo>
                <a:lnTo>
                  <a:pt x="125642" y="107950"/>
                </a:lnTo>
                <a:lnTo>
                  <a:pt x="125642" y="102870"/>
                </a:lnTo>
                <a:lnTo>
                  <a:pt x="126898" y="101600"/>
                </a:lnTo>
                <a:lnTo>
                  <a:pt x="147741" y="101600"/>
                </a:lnTo>
                <a:lnTo>
                  <a:pt x="146707" y="96520"/>
                </a:lnTo>
                <a:lnTo>
                  <a:pt x="142447" y="90170"/>
                </a:lnTo>
                <a:lnTo>
                  <a:pt x="136066" y="86360"/>
                </a:lnTo>
                <a:lnTo>
                  <a:pt x="128155" y="83820"/>
                </a:lnTo>
                <a:close/>
              </a:path>
              <a:path w="682625" h="805179">
                <a:moveTo>
                  <a:pt x="212335" y="83820"/>
                </a:moveTo>
                <a:lnTo>
                  <a:pt x="204424" y="86360"/>
                </a:lnTo>
                <a:lnTo>
                  <a:pt x="198044" y="90170"/>
                </a:lnTo>
                <a:lnTo>
                  <a:pt x="193783" y="96520"/>
                </a:lnTo>
                <a:lnTo>
                  <a:pt x="192232" y="104140"/>
                </a:lnTo>
                <a:lnTo>
                  <a:pt x="193783" y="111760"/>
                </a:lnTo>
                <a:lnTo>
                  <a:pt x="198044" y="118110"/>
                </a:lnTo>
                <a:lnTo>
                  <a:pt x="204424" y="121920"/>
                </a:lnTo>
                <a:lnTo>
                  <a:pt x="212335" y="124460"/>
                </a:lnTo>
                <a:lnTo>
                  <a:pt x="220247" y="121920"/>
                </a:lnTo>
                <a:lnTo>
                  <a:pt x="226627" y="118110"/>
                </a:lnTo>
                <a:lnTo>
                  <a:pt x="230888" y="111760"/>
                </a:lnTo>
                <a:lnTo>
                  <a:pt x="231663" y="107950"/>
                </a:lnTo>
                <a:lnTo>
                  <a:pt x="209822" y="107950"/>
                </a:lnTo>
                <a:lnTo>
                  <a:pt x="209822" y="102870"/>
                </a:lnTo>
                <a:lnTo>
                  <a:pt x="211079" y="101600"/>
                </a:lnTo>
                <a:lnTo>
                  <a:pt x="231922" y="101600"/>
                </a:lnTo>
                <a:lnTo>
                  <a:pt x="230888" y="96520"/>
                </a:lnTo>
                <a:lnTo>
                  <a:pt x="226627" y="90170"/>
                </a:lnTo>
                <a:lnTo>
                  <a:pt x="220247" y="86360"/>
                </a:lnTo>
                <a:lnTo>
                  <a:pt x="212335" y="83820"/>
                </a:lnTo>
                <a:close/>
              </a:path>
              <a:path w="682625" h="805179">
                <a:moveTo>
                  <a:pt x="296516" y="83820"/>
                </a:moveTo>
                <a:lnTo>
                  <a:pt x="288604" y="86360"/>
                </a:lnTo>
                <a:lnTo>
                  <a:pt x="282224" y="90170"/>
                </a:lnTo>
                <a:lnTo>
                  <a:pt x="277964" y="96520"/>
                </a:lnTo>
                <a:lnTo>
                  <a:pt x="276413" y="104140"/>
                </a:lnTo>
                <a:lnTo>
                  <a:pt x="277964" y="111760"/>
                </a:lnTo>
                <a:lnTo>
                  <a:pt x="282224" y="118110"/>
                </a:lnTo>
                <a:lnTo>
                  <a:pt x="288604" y="121920"/>
                </a:lnTo>
                <a:lnTo>
                  <a:pt x="296516" y="124460"/>
                </a:lnTo>
                <a:lnTo>
                  <a:pt x="304427" y="121920"/>
                </a:lnTo>
                <a:lnTo>
                  <a:pt x="310807" y="118110"/>
                </a:lnTo>
                <a:lnTo>
                  <a:pt x="315067" y="111760"/>
                </a:lnTo>
                <a:lnTo>
                  <a:pt x="315843" y="107950"/>
                </a:lnTo>
                <a:lnTo>
                  <a:pt x="294003" y="107950"/>
                </a:lnTo>
                <a:lnTo>
                  <a:pt x="294003" y="102870"/>
                </a:lnTo>
                <a:lnTo>
                  <a:pt x="295260" y="101600"/>
                </a:lnTo>
                <a:lnTo>
                  <a:pt x="316101" y="101600"/>
                </a:lnTo>
                <a:lnTo>
                  <a:pt x="315067" y="96520"/>
                </a:lnTo>
                <a:lnTo>
                  <a:pt x="310807" y="90170"/>
                </a:lnTo>
                <a:lnTo>
                  <a:pt x="304427" y="86360"/>
                </a:lnTo>
                <a:lnTo>
                  <a:pt x="296516" y="83820"/>
                </a:lnTo>
                <a:close/>
              </a:path>
              <a:path w="682625" h="805179">
                <a:moveTo>
                  <a:pt x="603083" y="92710"/>
                </a:moveTo>
                <a:lnTo>
                  <a:pt x="437235" y="92710"/>
                </a:lnTo>
                <a:lnTo>
                  <a:pt x="432209" y="97790"/>
                </a:lnTo>
                <a:lnTo>
                  <a:pt x="432209" y="110490"/>
                </a:lnTo>
                <a:lnTo>
                  <a:pt x="437235" y="115570"/>
                </a:lnTo>
                <a:lnTo>
                  <a:pt x="603083" y="115570"/>
                </a:lnTo>
                <a:lnTo>
                  <a:pt x="608109" y="110490"/>
                </a:lnTo>
                <a:lnTo>
                  <a:pt x="608109" y="97790"/>
                </a:lnTo>
                <a:lnTo>
                  <a:pt x="603083" y="92710"/>
                </a:lnTo>
                <a:close/>
              </a:path>
              <a:path w="682625" h="805179">
                <a:moveTo>
                  <a:pt x="147741" y="101600"/>
                </a:moveTo>
                <a:lnTo>
                  <a:pt x="129411" y="101600"/>
                </a:lnTo>
                <a:lnTo>
                  <a:pt x="130668" y="102870"/>
                </a:lnTo>
                <a:lnTo>
                  <a:pt x="130668" y="107950"/>
                </a:lnTo>
                <a:lnTo>
                  <a:pt x="147482" y="107950"/>
                </a:lnTo>
                <a:lnTo>
                  <a:pt x="148258" y="104140"/>
                </a:lnTo>
                <a:lnTo>
                  <a:pt x="147741" y="101600"/>
                </a:lnTo>
                <a:close/>
              </a:path>
              <a:path w="682625" h="805179">
                <a:moveTo>
                  <a:pt x="231922" y="101600"/>
                </a:moveTo>
                <a:lnTo>
                  <a:pt x="213592" y="101600"/>
                </a:lnTo>
                <a:lnTo>
                  <a:pt x="214848" y="102870"/>
                </a:lnTo>
                <a:lnTo>
                  <a:pt x="214848" y="107950"/>
                </a:lnTo>
                <a:lnTo>
                  <a:pt x="231663" y="107950"/>
                </a:lnTo>
                <a:lnTo>
                  <a:pt x="232438" y="104140"/>
                </a:lnTo>
                <a:lnTo>
                  <a:pt x="231922" y="101600"/>
                </a:lnTo>
                <a:close/>
              </a:path>
              <a:path w="682625" h="805179">
                <a:moveTo>
                  <a:pt x="316101" y="101600"/>
                </a:moveTo>
                <a:lnTo>
                  <a:pt x="299028" y="101600"/>
                </a:lnTo>
                <a:lnTo>
                  <a:pt x="300285" y="102870"/>
                </a:lnTo>
                <a:lnTo>
                  <a:pt x="300285" y="107950"/>
                </a:lnTo>
                <a:lnTo>
                  <a:pt x="315843" y="107950"/>
                </a:lnTo>
                <a:lnTo>
                  <a:pt x="316618" y="104140"/>
                </a:lnTo>
                <a:lnTo>
                  <a:pt x="316101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13106" y="9510123"/>
            <a:ext cx="983615" cy="647700"/>
          </a:xfrm>
          <a:custGeom>
            <a:avLst/>
            <a:gdLst/>
            <a:ahLst/>
            <a:cxnLst/>
            <a:rect l="l" t="t" r="r" b="b"/>
            <a:pathLst>
              <a:path w="983615" h="647700">
                <a:moveTo>
                  <a:pt x="677425" y="608330"/>
                </a:moveTo>
                <a:lnTo>
                  <a:pt x="422993" y="608330"/>
                </a:lnTo>
                <a:lnTo>
                  <a:pt x="445366" y="621030"/>
                </a:lnTo>
                <a:lnTo>
                  <a:pt x="492252" y="640080"/>
                </a:lnTo>
                <a:lnTo>
                  <a:pt x="531670" y="647700"/>
                </a:lnTo>
                <a:lnTo>
                  <a:pt x="573221" y="647700"/>
                </a:lnTo>
                <a:lnTo>
                  <a:pt x="613714" y="640080"/>
                </a:lnTo>
                <a:lnTo>
                  <a:pt x="651003" y="624840"/>
                </a:lnTo>
                <a:lnTo>
                  <a:pt x="677425" y="608330"/>
                </a:lnTo>
                <a:close/>
              </a:path>
              <a:path w="983615" h="647700">
                <a:moveTo>
                  <a:pt x="521230" y="600710"/>
                </a:moveTo>
                <a:lnTo>
                  <a:pt x="233336" y="600710"/>
                </a:lnTo>
                <a:lnTo>
                  <a:pt x="243990" y="610870"/>
                </a:lnTo>
                <a:lnTo>
                  <a:pt x="254644" y="617220"/>
                </a:lnTo>
                <a:lnTo>
                  <a:pt x="266363" y="624840"/>
                </a:lnTo>
                <a:lnTo>
                  <a:pt x="279148" y="628650"/>
                </a:lnTo>
                <a:lnTo>
                  <a:pt x="291933" y="633730"/>
                </a:lnTo>
                <a:lnTo>
                  <a:pt x="304725" y="636270"/>
                </a:lnTo>
                <a:lnTo>
                  <a:pt x="318576" y="638810"/>
                </a:lnTo>
                <a:lnTo>
                  <a:pt x="332426" y="640080"/>
                </a:lnTo>
                <a:lnTo>
                  <a:pt x="344145" y="638810"/>
                </a:lnTo>
                <a:lnTo>
                  <a:pt x="355865" y="636270"/>
                </a:lnTo>
                <a:lnTo>
                  <a:pt x="368649" y="633730"/>
                </a:lnTo>
                <a:lnTo>
                  <a:pt x="380369" y="629920"/>
                </a:lnTo>
                <a:lnTo>
                  <a:pt x="391022" y="626110"/>
                </a:lnTo>
                <a:lnTo>
                  <a:pt x="402750" y="621030"/>
                </a:lnTo>
                <a:lnTo>
                  <a:pt x="412339" y="614680"/>
                </a:lnTo>
                <a:lnTo>
                  <a:pt x="422993" y="608330"/>
                </a:lnTo>
                <a:lnTo>
                  <a:pt x="677425" y="608330"/>
                </a:lnTo>
                <a:lnTo>
                  <a:pt x="682858" y="604520"/>
                </a:lnTo>
                <a:lnTo>
                  <a:pt x="552978" y="604520"/>
                </a:lnTo>
                <a:lnTo>
                  <a:pt x="534867" y="603250"/>
                </a:lnTo>
                <a:lnTo>
                  <a:pt x="521230" y="600710"/>
                </a:lnTo>
                <a:close/>
              </a:path>
              <a:path w="983615" h="647700">
                <a:moveTo>
                  <a:pt x="312184" y="97790"/>
                </a:moveTo>
                <a:lnTo>
                  <a:pt x="284476" y="97790"/>
                </a:lnTo>
                <a:lnTo>
                  <a:pt x="256775" y="102870"/>
                </a:lnTo>
                <a:lnTo>
                  <a:pt x="243990" y="106680"/>
                </a:lnTo>
                <a:lnTo>
                  <a:pt x="230140" y="110490"/>
                </a:lnTo>
                <a:lnTo>
                  <a:pt x="218421" y="118110"/>
                </a:lnTo>
                <a:lnTo>
                  <a:pt x="205636" y="123190"/>
                </a:lnTo>
                <a:lnTo>
                  <a:pt x="193909" y="132080"/>
                </a:lnTo>
                <a:lnTo>
                  <a:pt x="164077" y="158750"/>
                </a:lnTo>
                <a:lnTo>
                  <a:pt x="140639" y="193040"/>
                </a:lnTo>
                <a:lnTo>
                  <a:pt x="128920" y="219710"/>
                </a:lnTo>
                <a:lnTo>
                  <a:pt x="115069" y="224790"/>
                </a:lnTo>
                <a:lnTo>
                  <a:pt x="75642" y="247650"/>
                </a:lnTo>
                <a:lnTo>
                  <a:pt x="43680" y="280670"/>
                </a:lnTo>
                <a:lnTo>
                  <a:pt x="20242" y="317500"/>
                </a:lnTo>
                <a:lnTo>
                  <a:pt x="5326" y="360680"/>
                </a:lnTo>
                <a:lnTo>
                  <a:pt x="0" y="389890"/>
                </a:lnTo>
                <a:lnTo>
                  <a:pt x="0" y="407670"/>
                </a:lnTo>
                <a:lnTo>
                  <a:pt x="4261" y="445770"/>
                </a:lnTo>
                <a:lnTo>
                  <a:pt x="14914" y="483870"/>
                </a:lnTo>
                <a:lnTo>
                  <a:pt x="43680" y="533400"/>
                </a:lnTo>
                <a:lnTo>
                  <a:pt x="86295" y="571500"/>
                </a:lnTo>
                <a:lnTo>
                  <a:pt x="101219" y="582930"/>
                </a:lnTo>
                <a:lnTo>
                  <a:pt x="118266" y="590550"/>
                </a:lnTo>
                <a:lnTo>
                  <a:pt x="136378" y="596900"/>
                </a:lnTo>
                <a:lnTo>
                  <a:pt x="174731" y="605790"/>
                </a:lnTo>
                <a:lnTo>
                  <a:pt x="213094" y="605790"/>
                </a:lnTo>
                <a:lnTo>
                  <a:pt x="233336" y="600710"/>
                </a:lnTo>
                <a:lnTo>
                  <a:pt x="521230" y="600710"/>
                </a:lnTo>
                <a:lnTo>
                  <a:pt x="500774" y="596900"/>
                </a:lnTo>
                <a:lnTo>
                  <a:pt x="492779" y="594360"/>
                </a:lnTo>
                <a:lnTo>
                  <a:pt x="332426" y="594360"/>
                </a:lnTo>
                <a:lnTo>
                  <a:pt x="320707" y="593090"/>
                </a:lnTo>
                <a:lnTo>
                  <a:pt x="310053" y="593090"/>
                </a:lnTo>
                <a:lnTo>
                  <a:pt x="300465" y="590550"/>
                </a:lnTo>
                <a:lnTo>
                  <a:pt x="290867" y="585470"/>
                </a:lnTo>
                <a:lnTo>
                  <a:pt x="280214" y="582930"/>
                </a:lnTo>
                <a:lnTo>
                  <a:pt x="271691" y="576580"/>
                </a:lnTo>
                <a:lnTo>
                  <a:pt x="262101" y="568960"/>
                </a:lnTo>
                <a:lnTo>
                  <a:pt x="253579" y="561340"/>
                </a:lnTo>
                <a:lnTo>
                  <a:pt x="177928" y="561340"/>
                </a:lnTo>
                <a:lnTo>
                  <a:pt x="135312" y="549910"/>
                </a:lnTo>
                <a:lnTo>
                  <a:pt x="98015" y="527050"/>
                </a:lnTo>
                <a:lnTo>
                  <a:pt x="87361" y="515620"/>
                </a:lnTo>
                <a:lnTo>
                  <a:pt x="76707" y="506730"/>
                </a:lnTo>
                <a:lnTo>
                  <a:pt x="68184" y="492760"/>
                </a:lnTo>
                <a:lnTo>
                  <a:pt x="60726" y="481330"/>
                </a:lnTo>
                <a:lnTo>
                  <a:pt x="54334" y="466090"/>
                </a:lnTo>
                <a:lnTo>
                  <a:pt x="49007" y="452120"/>
                </a:lnTo>
                <a:lnTo>
                  <a:pt x="45811" y="438150"/>
                </a:lnTo>
                <a:lnTo>
                  <a:pt x="43680" y="422910"/>
                </a:lnTo>
                <a:lnTo>
                  <a:pt x="42615" y="407670"/>
                </a:lnTo>
                <a:lnTo>
                  <a:pt x="42615" y="394970"/>
                </a:lnTo>
                <a:lnTo>
                  <a:pt x="45811" y="381000"/>
                </a:lnTo>
                <a:lnTo>
                  <a:pt x="50072" y="356870"/>
                </a:lnTo>
                <a:lnTo>
                  <a:pt x="60726" y="334010"/>
                </a:lnTo>
                <a:lnTo>
                  <a:pt x="73511" y="314960"/>
                </a:lnTo>
                <a:lnTo>
                  <a:pt x="80969" y="303530"/>
                </a:lnTo>
                <a:lnTo>
                  <a:pt x="117200" y="273050"/>
                </a:lnTo>
                <a:lnTo>
                  <a:pt x="151293" y="259080"/>
                </a:lnTo>
                <a:lnTo>
                  <a:pt x="163012" y="254000"/>
                </a:lnTo>
                <a:lnTo>
                  <a:pt x="178993" y="212090"/>
                </a:lnTo>
                <a:lnTo>
                  <a:pt x="206701" y="176530"/>
                </a:lnTo>
                <a:lnTo>
                  <a:pt x="216290" y="170180"/>
                </a:lnTo>
                <a:lnTo>
                  <a:pt x="224814" y="163830"/>
                </a:lnTo>
                <a:lnTo>
                  <a:pt x="233336" y="158750"/>
                </a:lnTo>
                <a:lnTo>
                  <a:pt x="243990" y="153670"/>
                </a:lnTo>
                <a:lnTo>
                  <a:pt x="253579" y="149860"/>
                </a:lnTo>
                <a:lnTo>
                  <a:pt x="265298" y="146050"/>
                </a:lnTo>
                <a:lnTo>
                  <a:pt x="274886" y="142240"/>
                </a:lnTo>
                <a:lnTo>
                  <a:pt x="351070" y="142240"/>
                </a:lnTo>
                <a:lnTo>
                  <a:pt x="354799" y="134620"/>
                </a:lnTo>
                <a:lnTo>
                  <a:pt x="361192" y="125730"/>
                </a:lnTo>
                <a:lnTo>
                  <a:pt x="368649" y="115570"/>
                </a:lnTo>
                <a:lnTo>
                  <a:pt x="381434" y="100330"/>
                </a:lnTo>
                <a:lnTo>
                  <a:pt x="327099" y="100330"/>
                </a:lnTo>
                <a:lnTo>
                  <a:pt x="312184" y="97790"/>
                </a:lnTo>
                <a:close/>
              </a:path>
              <a:path w="983615" h="647700">
                <a:moveTo>
                  <a:pt x="639284" y="44450"/>
                </a:moveTo>
                <a:lnTo>
                  <a:pt x="510363" y="44450"/>
                </a:lnTo>
                <a:lnTo>
                  <a:pt x="526344" y="45720"/>
                </a:lnTo>
                <a:lnTo>
                  <a:pt x="541259" y="48260"/>
                </a:lnTo>
                <a:lnTo>
                  <a:pt x="600929" y="71120"/>
                </a:lnTo>
                <a:lnTo>
                  <a:pt x="647807" y="111760"/>
                </a:lnTo>
                <a:lnTo>
                  <a:pt x="664853" y="138430"/>
                </a:lnTo>
                <a:lnTo>
                  <a:pt x="673376" y="152400"/>
                </a:lnTo>
                <a:lnTo>
                  <a:pt x="678703" y="167640"/>
                </a:lnTo>
                <a:lnTo>
                  <a:pt x="682964" y="182880"/>
                </a:lnTo>
                <a:lnTo>
                  <a:pt x="687226" y="199390"/>
                </a:lnTo>
                <a:lnTo>
                  <a:pt x="689365" y="218440"/>
                </a:lnTo>
                <a:lnTo>
                  <a:pt x="710673" y="218440"/>
                </a:lnTo>
                <a:lnTo>
                  <a:pt x="758615" y="227330"/>
                </a:lnTo>
                <a:lnTo>
                  <a:pt x="800174" y="252730"/>
                </a:lnTo>
                <a:lnTo>
                  <a:pt x="808697" y="261620"/>
                </a:lnTo>
                <a:lnTo>
                  <a:pt x="817221" y="269240"/>
                </a:lnTo>
                <a:lnTo>
                  <a:pt x="824678" y="280670"/>
                </a:lnTo>
                <a:lnTo>
                  <a:pt x="831071" y="290830"/>
                </a:lnTo>
                <a:lnTo>
                  <a:pt x="835332" y="300990"/>
                </a:lnTo>
                <a:lnTo>
                  <a:pt x="840659" y="312420"/>
                </a:lnTo>
                <a:lnTo>
                  <a:pt x="844920" y="325120"/>
                </a:lnTo>
                <a:lnTo>
                  <a:pt x="847051" y="337820"/>
                </a:lnTo>
                <a:lnTo>
                  <a:pt x="848117" y="354330"/>
                </a:lnTo>
                <a:lnTo>
                  <a:pt x="865163" y="356870"/>
                </a:lnTo>
                <a:lnTo>
                  <a:pt x="907787" y="375920"/>
                </a:lnTo>
                <a:lnTo>
                  <a:pt x="935487" y="415290"/>
                </a:lnTo>
                <a:lnTo>
                  <a:pt x="940814" y="457200"/>
                </a:lnTo>
                <a:lnTo>
                  <a:pt x="939749" y="466090"/>
                </a:lnTo>
                <a:lnTo>
                  <a:pt x="936552" y="474980"/>
                </a:lnTo>
                <a:lnTo>
                  <a:pt x="934421" y="482600"/>
                </a:lnTo>
                <a:lnTo>
                  <a:pt x="930160" y="490220"/>
                </a:lnTo>
                <a:lnTo>
                  <a:pt x="926964" y="497840"/>
                </a:lnTo>
                <a:lnTo>
                  <a:pt x="905656" y="521970"/>
                </a:lnTo>
                <a:lnTo>
                  <a:pt x="899263" y="528320"/>
                </a:lnTo>
                <a:lnTo>
                  <a:pt x="891806" y="530860"/>
                </a:lnTo>
                <a:lnTo>
                  <a:pt x="883274" y="535940"/>
                </a:lnTo>
                <a:lnTo>
                  <a:pt x="875817" y="537210"/>
                </a:lnTo>
                <a:lnTo>
                  <a:pt x="867294" y="541020"/>
                </a:lnTo>
                <a:lnTo>
                  <a:pt x="689365" y="541020"/>
                </a:lnTo>
                <a:lnTo>
                  <a:pt x="653134" y="571500"/>
                </a:lnTo>
                <a:lnTo>
                  <a:pt x="620106" y="590550"/>
                </a:lnTo>
                <a:lnTo>
                  <a:pt x="568959" y="603250"/>
                </a:lnTo>
                <a:lnTo>
                  <a:pt x="552978" y="604520"/>
                </a:lnTo>
                <a:lnTo>
                  <a:pt x="682858" y="604520"/>
                </a:lnTo>
                <a:lnTo>
                  <a:pt x="688292" y="600710"/>
                </a:lnTo>
                <a:lnTo>
                  <a:pt x="705346" y="585470"/>
                </a:lnTo>
                <a:lnTo>
                  <a:pt x="860901" y="585470"/>
                </a:lnTo>
                <a:lnTo>
                  <a:pt x="873686" y="584200"/>
                </a:lnTo>
                <a:lnTo>
                  <a:pt x="886479" y="580390"/>
                </a:lnTo>
                <a:lnTo>
                  <a:pt x="897133" y="577850"/>
                </a:lnTo>
                <a:lnTo>
                  <a:pt x="930160" y="558800"/>
                </a:lnTo>
                <a:lnTo>
                  <a:pt x="955730" y="530860"/>
                </a:lnTo>
                <a:lnTo>
                  <a:pt x="963191" y="521970"/>
                </a:lnTo>
                <a:lnTo>
                  <a:pt x="969578" y="510540"/>
                </a:lnTo>
                <a:lnTo>
                  <a:pt x="974908" y="499110"/>
                </a:lnTo>
                <a:lnTo>
                  <a:pt x="978102" y="486410"/>
                </a:lnTo>
                <a:lnTo>
                  <a:pt x="981295" y="474980"/>
                </a:lnTo>
                <a:lnTo>
                  <a:pt x="983442" y="462280"/>
                </a:lnTo>
                <a:lnTo>
                  <a:pt x="983442" y="435610"/>
                </a:lnTo>
                <a:lnTo>
                  <a:pt x="982363" y="425450"/>
                </a:lnTo>
                <a:lnTo>
                  <a:pt x="975976" y="403860"/>
                </a:lnTo>
                <a:lnTo>
                  <a:pt x="971714" y="393700"/>
                </a:lnTo>
                <a:lnTo>
                  <a:pt x="968510" y="382270"/>
                </a:lnTo>
                <a:lnTo>
                  <a:pt x="962123" y="373380"/>
                </a:lnTo>
                <a:lnTo>
                  <a:pt x="956794" y="364490"/>
                </a:lnTo>
                <a:lnTo>
                  <a:pt x="949337" y="356870"/>
                </a:lnTo>
                <a:lnTo>
                  <a:pt x="916310" y="328930"/>
                </a:lnTo>
                <a:lnTo>
                  <a:pt x="886479" y="316230"/>
                </a:lnTo>
                <a:lnTo>
                  <a:pt x="882209" y="302260"/>
                </a:lnTo>
                <a:lnTo>
                  <a:pt x="876883" y="288290"/>
                </a:lnTo>
                <a:lnTo>
                  <a:pt x="871555" y="275590"/>
                </a:lnTo>
                <a:lnTo>
                  <a:pt x="865163" y="261620"/>
                </a:lnTo>
                <a:lnTo>
                  <a:pt x="855574" y="251460"/>
                </a:lnTo>
                <a:lnTo>
                  <a:pt x="847051" y="238760"/>
                </a:lnTo>
                <a:lnTo>
                  <a:pt x="817221" y="210820"/>
                </a:lnTo>
                <a:lnTo>
                  <a:pt x="767138" y="184150"/>
                </a:lnTo>
                <a:lnTo>
                  <a:pt x="725589" y="175260"/>
                </a:lnTo>
                <a:lnTo>
                  <a:pt x="721327" y="156210"/>
                </a:lnTo>
                <a:lnTo>
                  <a:pt x="712804" y="138430"/>
                </a:lnTo>
                <a:lnTo>
                  <a:pt x="705346" y="120650"/>
                </a:lnTo>
                <a:lnTo>
                  <a:pt x="696823" y="105410"/>
                </a:lnTo>
                <a:lnTo>
                  <a:pt x="685095" y="90170"/>
                </a:lnTo>
                <a:lnTo>
                  <a:pt x="674442" y="76200"/>
                </a:lnTo>
                <a:lnTo>
                  <a:pt x="661657" y="62230"/>
                </a:lnTo>
                <a:lnTo>
                  <a:pt x="647807" y="49530"/>
                </a:lnTo>
                <a:lnTo>
                  <a:pt x="639284" y="44450"/>
                </a:lnTo>
                <a:close/>
              </a:path>
              <a:path w="983615" h="647700">
                <a:moveTo>
                  <a:pt x="421927" y="549910"/>
                </a:moveTo>
                <a:lnTo>
                  <a:pt x="391022" y="577850"/>
                </a:lnTo>
                <a:lnTo>
                  <a:pt x="372911" y="585470"/>
                </a:lnTo>
                <a:lnTo>
                  <a:pt x="362257" y="590550"/>
                </a:lnTo>
                <a:lnTo>
                  <a:pt x="352668" y="593090"/>
                </a:lnTo>
                <a:lnTo>
                  <a:pt x="342014" y="593090"/>
                </a:lnTo>
                <a:lnTo>
                  <a:pt x="332426" y="594360"/>
                </a:lnTo>
                <a:lnTo>
                  <a:pt x="492779" y="594360"/>
                </a:lnTo>
                <a:lnTo>
                  <a:pt x="484785" y="591820"/>
                </a:lnTo>
                <a:lnTo>
                  <a:pt x="470935" y="585470"/>
                </a:lnTo>
                <a:lnTo>
                  <a:pt x="445366" y="570230"/>
                </a:lnTo>
                <a:lnTo>
                  <a:pt x="435777" y="562610"/>
                </a:lnTo>
                <a:lnTo>
                  <a:pt x="421927" y="549910"/>
                </a:lnTo>
                <a:close/>
              </a:path>
              <a:path w="983615" h="647700">
                <a:moveTo>
                  <a:pt x="245056" y="553720"/>
                </a:moveTo>
                <a:lnTo>
                  <a:pt x="233336" y="556260"/>
                </a:lnTo>
                <a:lnTo>
                  <a:pt x="213094" y="560070"/>
                </a:lnTo>
                <a:lnTo>
                  <a:pt x="193909" y="561340"/>
                </a:lnTo>
                <a:lnTo>
                  <a:pt x="253579" y="561340"/>
                </a:lnTo>
                <a:lnTo>
                  <a:pt x="245056" y="553720"/>
                </a:lnTo>
                <a:close/>
              </a:path>
              <a:path w="983615" h="647700">
                <a:moveTo>
                  <a:pt x="351070" y="142240"/>
                </a:moveTo>
                <a:lnTo>
                  <a:pt x="314315" y="142240"/>
                </a:lnTo>
                <a:lnTo>
                  <a:pt x="330295" y="146050"/>
                </a:lnTo>
                <a:lnTo>
                  <a:pt x="347342" y="149860"/>
                </a:lnTo>
                <a:lnTo>
                  <a:pt x="351070" y="142240"/>
                </a:lnTo>
                <a:close/>
              </a:path>
              <a:path w="983615" h="647700">
                <a:moveTo>
                  <a:pt x="510363" y="0"/>
                </a:moveTo>
                <a:lnTo>
                  <a:pt x="469870" y="5080"/>
                </a:lnTo>
                <a:lnTo>
                  <a:pt x="430450" y="16510"/>
                </a:lnTo>
                <a:lnTo>
                  <a:pt x="407011" y="27940"/>
                </a:lnTo>
                <a:lnTo>
                  <a:pt x="395292" y="34290"/>
                </a:lnTo>
                <a:lnTo>
                  <a:pt x="362257" y="58420"/>
                </a:lnTo>
                <a:lnTo>
                  <a:pt x="334557" y="88900"/>
                </a:lnTo>
                <a:lnTo>
                  <a:pt x="327099" y="100330"/>
                </a:lnTo>
                <a:lnTo>
                  <a:pt x="381434" y="100330"/>
                </a:lnTo>
                <a:lnTo>
                  <a:pt x="383565" y="97790"/>
                </a:lnTo>
                <a:lnTo>
                  <a:pt x="401685" y="82550"/>
                </a:lnTo>
                <a:lnTo>
                  <a:pt x="420862" y="69850"/>
                </a:lnTo>
                <a:lnTo>
                  <a:pt x="442169" y="58420"/>
                </a:lnTo>
                <a:lnTo>
                  <a:pt x="463478" y="50800"/>
                </a:lnTo>
                <a:lnTo>
                  <a:pt x="475197" y="48260"/>
                </a:lnTo>
                <a:lnTo>
                  <a:pt x="485851" y="48260"/>
                </a:lnTo>
                <a:lnTo>
                  <a:pt x="497578" y="45720"/>
                </a:lnTo>
                <a:lnTo>
                  <a:pt x="510363" y="44450"/>
                </a:lnTo>
                <a:lnTo>
                  <a:pt x="639284" y="44450"/>
                </a:lnTo>
                <a:lnTo>
                  <a:pt x="632891" y="40640"/>
                </a:lnTo>
                <a:lnTo>
                  <a:pt x="582809" y="13970"/>
                </a:lnTo>
                <a:lnTo>
                  <a:pt x="528475" y="1270"/>
                </a:lnTo>
                <a:lnTo>
                  <a:pt x="510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82668" y="9454356"/>
            <a:ext cx="989965" cy="759460"/>
          </a:xfrm>
          <a:custGeom>
            <a:avLst/>
            <a:gdLst/>
            <a:ahLst/>
            <a:cxnLst/>
            <a:rect l="l" t="t" r="r" b="b"/>
            <a:pathLst>
              <a:path w="989965" h="759459">
                <a:moveTo>
                  <a:pt x="989939" y="135978"/>
                </a:moveTo>
                <a:lnTo>
                  <a:pt x="959637" y="135978"/>
                </a:lnTo>
                <a:lnTo>
                  <a:pt x="959637" y="620839"/>
                </a:lnTo>
                <a:lnTo>
                  <a:pt x="989939" y="620839"/>
                </a:lnTo>
                <a:lnTo>
                  <a:pt x="989939" y="135978"/>
                </a:lnTo>
                <a:close/>
              </a:path>
              <a:path w="989965" h="759459">
                <a:moveTo>
                  <a:pt x="989939" y="105410"/>
                </a:moveTo>
                <a:lnTo>
                  <a:pt x="709625" y="105410"/>
                </a:lnTo>
                <a:lnTo>
                  <a:pt x="709625" y="30480"/>
                </a:lnTo>
                <a:lnTo>
                  <a:pt x="709625" y="29908"/>
                </a:lnTo>
                <a:lnTo>
                  <a:pt x="709625" y="0"/>
                </a:lnTo>
                <a:lnTo>
                  <a:pt x="679323" y="0"/>
                </a:lnTo>
                <a:lnTo>
                  <a:pt x="679323" y="30480"/>
                </a:lnTo>
                <a:lnTo>
                  <a:pt x="679323" y="105410"/>
                </a:lnTo>
                <a:lnTo>
                  <a:pt x="679323" y="135890"/>
                </a:lnTo>
                <a:lnTo>
                  <a:pt x="679323" y="621030"/>
                </a:lnTo>
                <a:lnTo>
                  <a:pt x="679323" y="654050"/>
                </a:lnTo>
                <a:lnTo>
                  <a:pt x="679323" y="728980"/>
                </a:lnTo>
                <a:lnTo>
                  <a:pt x="310616" y="728980"/>
                </a:lnTo>
                <a:lnTo>
                  <a:pt x="310616" y="30480"/>
                </a:lnTo>
                <a:lnTo>
                  <a:pt x="679323" y="30480"/>
                </a:lnTo>
                <a:lnTo>
                  <a:pt x="679323" y="0"/>
                </a:lnTo>
                <a:lnTo>
                  <a:pt x="277787" y="0"/>
                </a:lnTo>
                <a:lnTo>
                  <a:pt x="277787" y="30480"/>
                </a:lnTo>
                <a:lnTo>
                  <a:pt x="277787" y="105410"/>
                </a:lnTo>
                <a:lnTo>
                  <a:pt x="277787" y="135890"/>
                </a:lnTo>
                <a:lnTo>
                  <a:pt x="277787" y="620839"/>
                </a:lnTo>
                <a:lnTo>
                  <a:pt x="277787" y="621030"/>
                </a:lnTo>
                <a:lnTo>
                  <a:pt x="30302" y="621030"/>
                </a:lnTo>
                <a:lnTo>
                  <a:pt x="30302" y="135890"/>
                </a:lnTo>
                <a:lnTo>
                  <a:pt x="277787" y="135890"/>
                </a:lnTo>
                <a:lnTo>
                  <a:pt x="277787" y="105410"/>
                </a:lnTo>
                <a:lnTo>
                  <a:pt x="0" y="105410"/>
                </a:lnTo>
                <a:lnTo>
                  <a:pt x="0" y="135890"/>
                </a:lnTo>
                <a:lnTo>
                  <a:pt x="0" y="621030"/>
                </a:lnTo>
                <a:lnTo>
                  <a:pt x="0" y="654050"/>
                </a:lnTo>
                <a:lnTo>
                  <a:pt x="277787" y="654050"/>
                </a:lnTo>
                <a:lnTo>
                  <a:pt x="277787" y="728980"/>
                </a:lnTo>
                <a:lnTo>
                  <a:pt x="277787" y="759460"/>
                </a:lnTo>
                <a:lnTo>
                  <a:pt x="709625" y="759460"/>
                </a:lnTo>
                <a:lnTo>
                  <a:pt x="709625" y="729437"/>
                </a:lnTo>
                <a:lnTo>
                  <a:pt x="709625" y="728980"/>
                </a:lnTo>
                <a:lnTo>
                  <a:pt x="709625" y="654050"/>
                </a:lnTo>
                <a:lnTo>
                  <a:pt x="989939" y="654050"/>
                </a:lnTo>
                <a:lnTo>
                  <a:pt x="989939" y="621030"/>
                </a:lnTo>
                <a:lnTo>
                  <a:pt x="709625" y="621030"/>
                </a:lnTo>
                <a:lnTo>
                  <a:pt x="709625" y="135890"/>
                </a:lnTo>
                <a:lnTo>
                  <a:pt x="989939" y="135890"/>
                </a:lnTo>
                <a:lnTo>
                  <a:pt x="989939" y="105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00926" y="9398475"/>
            <a:ext cx="495300" cy="871219"/>
          </a:xfrm>
          <a:custGeom>
            <a:avLst/>
            <a:gdLst/>
            <a:ahLst/>
            <a:cxnLst/>
            <a:rect l="l" t="t" r="r" b="b"/>
            <a:pathLst>
              <a:path w="495300" h="871220">
                <a:moveTo>
                  <a:pt x="396570" y="694245"/>
                </a:moveTo>
                <a:lnTo>
                  <a:pt x="98425" y="694245"/>
                </a:lnTo>
                <a:lnTo>
                  <a:pt x="98425" y="728776"/>
                </a:lnTo>
                <a:lnTo>
                  <a:pt x="396570" y="728776"/>
                </a:lnTo>
                <a:lnTo>
                  <a:pt x="396570" y="694245"/>
                </a:lnTo>
                <a:close/>
              </a:path>
              <a:path w="495300" h="871220">
                <a:moveTo>
                  <a:pt x="396570" y="607402"/>
                </a:moveTo>
                <a:lnTo>
                  <a:pt x="98425" y="607402"/>
                </a:lnTo>
                <a:lnTo>
                  <a:pt x="98425" y="644753"/>
                </a:lnTo>
                <a:lnTo>
                  <a:pt x="396570" y="644753"/>
                </a:lnTo>
                <a:lnTo>
                  <a:pt x="396570" y="607402"/>
                </a:lnTo>
                <a:close/>
              </a:path>
              <a:path w="495300" h="871220">
                <a:moveTo>
                  <a:pt x="396570" y="523443"/>
                </a:moveTo>
                <a:lnTo>
                  <a:pt x="98425" y="523443"/>
                </a:lnTo>
                <a:lnTo>
                  <a:pt x="98425" y="560793"/>
                </a:lnTo>
                <a:lnTo>
                  <a:pt x="396570" y="560793"/>
                </a:lnTo>
                <a:lnTo>
                  <a:pt x="396570" y="523443"/>
                </a:lnTo>
                <a:close/>
              </a:path>
              <a:path w="495300" h="871220">
                <a:moveTo>
                  <a:pt x="396570" y="439483"/>
                </a:moveTo>
                <a:lnTo>
                  <a:pt x="98425" y="439483"/>
                </a:lnTo>
                <a:lnTo>
                  <a:pt x="98425" y="474027"/>
                </a:lnTo>
                <a:lnTo>
                  <a:pt x="396570" y="474027"/>
                </a:lnTo>
                <a:lnTo>
                  <a:pt x="396570" y="439483"/>
                </a:lnTo>
                <a:close/>
              </a:path>
              <a:path w="495300" h="871220">
                <a:moveTo>
                  <a:pt x="396570" y="352640"/>
                </a:moveTo>
                <a:lnTo>
                  <a:pt x="98425" y="352640"/>
                </a:lnTo>
                <a:lnTo>
                  <a:pt x="98425" y="393522"/>
                </a:lnTo>
                <a:lnTo>
                  <a:pt x="396570" y="393522"/>
                </a:lnTo>
                <a:lnTo>
                  <a:pt x="396570" y="352640"/>
                </a:lnTo>
                <a:close/>
              </a:path>
              <a:path w="495300" h="871220">
                <a:moveTo>
                  <a:pt x="396570" y="271576"/>
                </a:moveTo>
                <a:lnTo>
                  <a:pt x="98425" y="271576"/>
                </a:lnTo>
                <a:lnTo>
                  <a:pt x="98425" y="306120"/>
                </a:lnTo>
                <a:lnTo>
                  <a:pt x="396570" y="306120"/>
                </a:lnTo>
                <a:lnTo>
                  <a:pt x="396570" y="271576"/>
                </a:lnTo>
                <a:close/>
              </a:path>
              <a:path w="495300" h="871220">
                <a:moveTo>
                  <a:pt x="396570" y="187629"/>
                </a:moveTo>
                <a:lnTo>
                  <a:pt x="98425" y="187629"/>
                </a:lnTo>
                <a:lnTo>
                  <a:pt x="98425" y="222161"/>
                </a:lnTo>
                <a:lnTo>
                  <a:pt x="396570" y="222161"/>
                </a:lnTo>
                <a:lnTo>
                  <a:pt x="396570" y="187629"/>
                </a:lnTo>
                <a:close/>
              </a:path>
              <a:path w="495300" h="871220">
                <a:moveTo>
                  <a:pt x="396570" y="100787"/>
                </a:moveTo>
                <a:lnTo>
                  <a:pt x="98425" y="100787"/>
                </a:lnTo>
                <a:lnTo>
                  <a:pt x="98425" y="138137"/>
                </a:lnTo>
                <a:lnTo>
                  <a:pt x="396570" y="138137"/>
                </a:lnTo>
                <a:lnTo>
                  <a:pt x="396570" y="100787"/>
                </a:lnTo>
                <a:close/>
              </a:path>
              <a:path w="495300" h="871220">
                <a:moveTo>
                  <a:pt x="495033" y="0"/>
                </a:moveTo>
                <a:lnTo>
                  <a:pt x="460298" y="0"/>
                </a:lnTo>
                <a:lnTo>
                  <a:pt x="460298" y="34290"/>
                </a:lnTo>
                <a:lnTo>
                  <a:pt x="460298" y="835660"/>
                </a:lnTo>
                <a:lnTo>
                  <a:pt x="37630" y="835660"/>
                </a:lnTo>
                <a:lnTo>
                  <a:pt x="37630" y="34290"/>
                </a:lnTo>
                <a:lnTo>
                  <a:pt x="460298" y="34290"/>
                </a:lnTo>
                <a:lnTo>
                  <a:pt x="460298" y="0"/>
                </a:lnTo>
                <a:lnTo>
                  <a:pt x="0" y="0"/>
                </a:lnTo>
                <a:lnTo>
                  <a:pt x="0" y="34290"/>
                </a:lnTo>
                <a:lnTo>
                  <a:pt x="0" y="835660"/>
                </a:lnTo>
                <a:lnTo>
                  <a:pt x="0" y="871220"/>
                </a:lnTo>
                <a:lnTo>
                  <a:pt x="495033" y="871220"/>
                </a:lnTo>
                <a:lnTo>
                  <a:pt x="495033" y="836091"/>
                </a:lnTo>
                <a:lnTo>
                  <a:pt x="495033" y="835660"/>
                </a:lnTo>
                <a:lnTo>
                  <a:pt x="495033" y="34290"/>
                </a:lnTo>
                <a:lnTo>
                  <a:pt x="4950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9943" y="9489154"/>
            <a:ext cx="848994" cy="690245"/>
          </a:xfrm>
          <a:custGeom>
            <a:avLst/>
            <a:gdLst/>
            <a:ahLst/>
            <a:cxnLst/>
            <a:rect l="l" t="t" r="r" b="b"/>
            <a:pathLst>
              <a:path w="848995" h="690245">
                <a:moveTo>
                  <a:pt x="450557" y="530758"/>
                </a:moveTo>
                <a:lnTo>
                  <a:pt x="448589" y="520661"/>
                </a:lnTo>
                <a:lnTo>
                  <a:pt x="442696" y="511784"/>
                </a:lnTo>
                <a:lnTo>
                  <a:pt x="433819" y="505891"/>
                </a:lnTo>
                <a:lnTo>
                  <a:pt x="423722" y="503936"/>
                </a:lnTo>
                <a:lnTo>
                  <a:pt x="413626" y="505891"/>
                </a:lnTo>
                <a:lnTo>
                  <a:pt x="404749" y="511784"/>
                </a:lnTo>
                <a:lnTo>
                  <a:pt x="398856" y="520661"/>
                </a:lnTo>
                <a:lnTo>
                  <a:pt x="396900" y="530758"/>
                </a:lnTo>
                <a:lnTo>
                  <a:pt x="398856" y="540854"/>
                </a:lnTo>
                <a:lnTo>
                  <a:pt x="404749" y="549732"/>
                </a:lnTo>
                <a:lnTo>
                  <a:pt x="413626" y="555625"/>
                </a:lnTo>
                <a:lnTo>
                  <a:pt x="423722" y="557593"/>
                </a:lnTo>
                <a:lnTo>
                  <a:pt x="433819" y="555625"/>
                </a:lnTo>
                <a:lnTo>
                  <a:pt x="442696" y="549732"/>
                </a:lnTo>
                <a:lnTo>
                  <a:pt x="448589" y="540854"/>
                </a:lnTo>
                <a:lnTo>
                  <a:pt x="450557" y="530758"/>
                </a:lnTo>
                <a:close/>
              </a:path>
              <a:path w="848995" h="690245">
                <a:moveTo>
                  <a:pt x="795286" y="54102"/>
                </a:moveTo>
                <a:lnTo>
                  <a:pt x="768527" y="54102"/>
                </a:lnTo>
                <a:lnTo>
                  <a:pt x="768527" y="80772"/>
                </a:lnTo>
                <a:lnTo>
                  <a:pt x="768527" y="450342"/>
                </a:lnTo>
                <a:lnTo>
                  <a:pt x="78778" y="450342"/>
                </a:lnTo>
                <a:lnTo>
                  <a:pt x="78778" y="80772"/>
                </a:lnTo>
                <a:lnTo>
                  <a:pt x="768527" y="80772"/>
                </a:lnTo>
                <a:lnTo>
                  <a:pt x="768527" y="54102"/>
                </a:lnTo>
                <a:lnTo>
                  <a:pt x="52031" y="54102"/>
                </a:lnTo>
                <a:lnTo>
                  <a:pt x="52031" y="80772"/>
                </a:lnTo>
                <a:lnTo>
                  <a:pt x="52031" y="450342"/>
                </a:lnTo>
                <a:lnTo>
                  <a:pt x="52031" y="477012"/>
                </a:lnTo>
                <a:lnTo>
                  <a:pt x="795286" y="477012"/>
                </a:lnTo>
                <a:lnTo>
                  <a:pt x="795286" y="450418"/>
                </a:lnTo>
                <a:lnTo>
                  <a:pt x="795286" y="80772"/>
                </a:lnTo>
                <a:lnTo>
                  <a:pt x="795286" y="80276"/>
                </a:lnTo>
                <a:lnTo>
                  <a:pt x="795286" y="54102"/>
                </a:lnTo>
                <a:close/>
              </a:path>
              <a:path w="848995" h="690245">
                <a:moveTo>
                  <a:pt x="848804" y="53060"/>
                </a:moveTo>
                <a:lnTo>
                  <a:pt x="844651" y="32334"/>
                </a:lnTo>
                <a:lnTo>
                  <a:pt x="840752" y="26530"/>
                </a:lnTo>
                <a:lnTo>
                  <a:pt x="833323" y="15481"/>
                </a:lnTo>
                <a:lnTo>
                  <a:pt x="822274" y="8064"/>
                </a:lnTo>
                <a:lnTo>
                  <a:pt x="822274" y="53060"/>
                </a:lnTo>
                <a:lnTo>
                  <a:pt x="822274" y="557098"/>
                </a:lnTo>
                <a:lnTo>
                  <a:pt x="820204" y="567461"/>
                </a:lnTo>
                <a:lnTo>
                  <a:pt x="814539" y="575894"/>
                </a:lnTo>
                <a:lnTo>
                  <a:pt x="806107" y="581558"/>
                </a:lnTo>
                <a:lnTo>
                  <a:pt x="795743" y="583628"/>
                </a:lnTo>
                <a:lnTo>
                  <a:pt x="450926" y="583628"/>
                </a:lnTo>
                <a:lnTo>
                  <a:pt x="450926" y="610158"/>
                </a:lnTo>
                <a:lnTo>
                  <a:pt x="450926" y="663219"/>
                </a:lnTo>
                <a:lnTo>
                  <a:pt x="397878" y="663219"/>
                </a:lnTo>
                <a:lnTo>
                  <a:pt x="397878" y="610158"/>
                </a:lnTo>
                <a:lnTo>
                  <a:pt x="450926" y="610158"/>
                </a:lnTo>
                <a:lnTo>
                  <a:pt x="450926" y="583628"/>
                </a:lnTo>
                <a:lnTo>
                  <a:pt x="53047" y="583628"/>
                </a:lnTo>
                <a:lnTo>
                  <a:pt x="42684" y="581558"/>
                </a:lnTo>
                <a:lnTo>
                  <a:pt x="34264" y="575894"/>
                </a:lnTo>
                <a:lnTo>
                  <a:pt x="28600" y="567461"/>
                </a:lnTo>
                <a:lnTo>
                  <a:pt x="26517" y="557098"/>
                </a:lnTo>
                <a:lnTo>
                  <a:pt x="26517" y="53060"/>
                </a:lnTo>
                <a:lnTo>
                  <a:pt x="28600" y="42697"/>
                </a:lnTo>
                <a:lnTo>
                  <a:pt x="34264" y="34264"/>
                </a:lnTo>
                <a:lnTo>
                  <a:pt x="42684" y="28600"/>
                </a:lnTo>
                <a:lnTo>
                  <a:pt x="53047" y="26530"/>
                </a:lnTo>
                <a:lnTo>
                  <a:pt x="795743" y="26530"/>
                </a:lnTo>
                <a:lnTo>
                  <a:pt x="806107" y="28600"/>
                </a:lnTo>
                <a:lnTo>
                  <a:pt x="814539" y="34264"/>
                </a:lnTo>
                <a:lnTo>
                  <a:pt x="820204" y="42697"/>
                </a:lnTo>
                <a:lnTo>
                  <a:pt x="822274" y="53060"/>
                </a:lnTo>
                <a:lnTo>
                  <a:pt x="822274" y="8064"/>
                </a:lnTo>
                <a:lnTo>
                  <a:pt x="816470" y="4152"/>
                </a:lnTo>
                <a:lnTo>
                  <a:pt x="795743" y="0"/>
                </a:lnTo>
                <a:lnTo>
                  <a:pt x="53047" y="0"/>
                </a:lnTo>
                <a:lnTo>
                  <a:pt x="32321" y="4152"/>
                </a:lnTo>
                <a:lnTo>
                  <a:pt x="15468" y="15481"/>
                </a:lnTo>
                <a:lnTo>
                  <a:pt x="4140" y="32334"/>
                </a:lnTo>
                <a:lnTo>
                  <a:pt x="0" y="53060"/>
                </a:lnTo>
                <a:lnTo>
                  <a:pt x="0" y="557098"/>
                </a:lnTo>
                <a:lnTo>
                  <a:pt x="4140" y="577824"/>
                </a:lnTo>
                <a:lnTo>
                  <a:pt x="15468" y="594690"/>
                </a:lnTo>
                <a:lnTo>
                  <a:pt x="32321" y="606018"/>
                </a:lnTo>
                <a:lnTo>
                  <a:pt x="53047" y="610158"/>
                </a:lnTo>
                <a:lnTo>
                  <a:pt x="371348" y="610158"/>
                </a:lnTo>
                <a:lnTo>
                  <a:pt x="371348" y="663219"/>
                </a:lnTo>
                <a:lnTo>
                  <a:pt x="265252" y="663219"/>
                </a:lnTo>
                <a:lnTo>
                  <a:pt x="265252" y="689749"/>
                </a:lnTo>
                <a:lnTo>
                  <a:pt x="583552" y="689749"/>
                </a:lnTo>
                <a:lnTo>
                  <a:pt x="583552" y="663219"/>
                </a:lnTo>
                <a:lnTo>
                  <a:pt x="477443" y="663219"/>
                </a:lnTo>
                <a:lnTo>
                  <a:pt x="477443" y="610158"/>
                </a:lnTo>
                <a:lnTo>
                  <a:pt x="795743" y="610158"/>
                </a:lnTo>
                <a:lnTo>
                  <a:pt x="816470" y="606018"/>
                </a:lnTo>
                <a:lnTo>
                  <a:pt x="833323" y="594690"/>
                </a:lnTo>
                <a:lnTo>
                  <a:pt x="840752" y="583628"/>
                </a:lnTo>
                <a:lnTo>
                  <a:pt x="844651" y="577824"/>
                </a:lnTo>
                <a:lnTo>
                  <a:pt x="848804" y="557098"/>
                </a:lnTo>
                <a:lnTo>
                  <a:pt x="848804" y="5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175579" y="9422008"/>
            <a:ext cx="819150" cy="824865"/>
            <a:chOff x="15175579" y="9422008"/>
            <a:chExt cx="819150" cy="824865"/>
          </a:xfrm>
        </p:grpSpPr>
        <p:sp>
          <p:nvSpPr>
            <p:cNvPr id="13" name="object 13"/>
            <p:cNvSpPr/>
            <p:nvPr/>
          </p:nvSpPr>
          <p:spPr>
            <a:xfrm>
              <a:off x="15552028" y="9437714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91285" y="9502455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91285" y="9856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2007" y="9856039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813421" y="9489384"/>
            <a:ext cx="926465" cy="689610"/>
          </a:xfrm>
          <a:custGeom>
            <a:avLst/>
            <a:gdLst/>
            <a:ahLst/>
            <a:cxnLst/>
            <a:rect l="l" t="t" r="r" b="b"/>
            <a:pathLst>
              <a:path w="926465" h="689609">
                <a:moveTo>
                  <a:pt x="147528" y="162039"/>
                </a:moveTo>
                <a:lnTo>
                  <a:pt x="0" y="311986"/>
                </a:lnTo>
                <a:lnTo>
                  <a:pt x="382123" y="689271"/>
                </a:lnTo>
                <a:lnTo>
                  <a:pt x="428075" y="643319"/>
                </a:lnTo>
                <a:lnTo>
                  <a:pt x="377286" y="643319"/>
                </a:lnTo>
                <a:lnTo>
                  <a:pt x="48370" y="311986"/>
                </a:lnTo>
                <a:lnTo>
                  <a:pt x="147528" y="210409"/>
                </a:lnTo>
                <a:lnTo>
                  <a:pt x="196402" y="210409"/>
                </a:lnTo>
                <a:lnTo>
                  <a:pt x="147528" y="162039"/>
                </a:lnTo>
                <a:close/>
              </a:path>
              <a:path w="926465" h="689609">
                <a:moveTo>
                  <a:pt x="823822" y="45951"/>
                </a:moveTo>
                <a:lnTo>
                  <a:pt x="776338" y="45951"/>
                </a:lnTo>
                <a:lnTo>
                  <a:pt x="880334" y="145109"/>
                </a:lnTo>
                <a:lnTo>
                  <a:pt x="377286" y="643319"/>
                </a:lnTo>
                <a:lnTo>
                  <a:pt x="428075" y="643319"/>
                </a:lnTo>
                <a:lnTo>
                  <a:pt x="926285" y="145109"/>
                </a:lnTo>
                <a:lnTo>
                  <a:pt x="823822" y="45951"/>
                </a:lnTo>
                <a:close/>
              </a:path>
              <a:path w="926465" h="689609">
                <a:moveTo>
                  <a:pt x="196402" y="210409"/>
                </a:moveTo>
                <a:lnTo>
                  <a:pt x="147528" y="210409"/>
                </a:lnTo>
                <a:lnTo>
                  <a:pt x="377286" y="440165"/>
                </a:lnTo>
                <a:lnTo>
                  <a:pt x="423801" y="394215"/>
                </a:lnTo>
                <a:lnTo>
                  <a:pt x="382123" y="394215"/>
                </a:lnTo>
                <a:lnTo>
                  <a:pt x="196402" y="210409"/>
                </a:lnTo>
                <a:close/>
              </a:path>
              <a:path w="926465" h="689609">
                <a:moveTo>
                  <a:pt x="776338" y="0"/>
                </a:moveTo>
                <a:lnTo>
                  <a:pt x="382123" y="394215"/>
                </a:lnTo>
                <a:lnTo>
                  <a:pt x="423801" y="394215"/>
                </a:lnTo>
                <a:lnTo>
                  <a:pt x="776338" y="45951"/>
                </a:lnTo>
                <a:lnTo>
                  <a:pt x="823822" y="45951"/>
                </a:lnTo>
                <a:lnTo>
                  <a:pt x="776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02975" y="688849"/>
            <a:ext cx="1806702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0" dirty="0">
                <a:solidFill>
                  <a:srgbClr val="3C8DBB"/>
                </a:solidFill>
              </a:rPr>
              <a:t>The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“Matrix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05" dirty="0">
                <a:solidFill>
                  <a:srgbClr val="3C8DBB"/>
                </a:solidFill>
              </a:rPr>
              <a:t>from</a:t>
            </a:r>
            <a:r>
              <a:rPr sz="7400" spc="-300" dirty="0">
                <a:solidFill>
                  <a:srgbClr val="3C8DBB"/>
                </a:solidFill>
              </a:rPr>
              <a:t> </a:t>
            </a:r>
            <a:r>
              <a:rPr sz="7400" spc="-114" dirty="0">
                <a:solidFill>
                  <a:srgbClr val="3C8DBB"/>
                </a:solidFill>
              </a:rPr>
              <a:t>Hell”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Breeds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45" dirty="0">
                <a:solidFill>
                  <a:srgbClr val="3C8DBB"/>
                </a:solidFill>
              </a:rPr>
              <a:t>Complexity</a:t>
            </a:r>
            <a:endParaRPr sz="7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971800" algn="l"/>
                <a:tab pos="4519295" algn="l"/>
                <a:tab pos="665734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Image and Their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Layers: Review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9F80ED1-25F4-4E50-B233-55281752B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38078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  <a:tab pos="370014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This Lecture: Requirements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93B8818-8E48-433C-BB51-9737AC507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770667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098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1050" y="4421337"/>
            <a:ext cx="5547053" cy="2466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</a:tabLst>
            </a:pPr>
            <a:r>
              <a:rPr lang="en-US" sz="2800" b="0" spc="200">
                <a:solidFill>
                  <a:schemeClr val="bg1"/>
                </a:solidFill>
              </a:rPr>
              <a:t>This Lecture</a:t>
            </a:r>
            <a:endParaRPr lang="en-US" sz="2800" spc="200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112DFB5-83AD-49F3-B303-16F66ECF2C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206621"/>
              </p:ext>
            </p:extLst>
          </p:nvPr>
        </p:nvGraphicFramePr>
        <p:xfrm>
          <a:off x="9266733" y="1591686"/>
          <a:ext cx="9245792" cy="812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85875" algn="l"/>
                <a:tab pos="3700145" algn="l"/>
              </a:tabLst>
            </a:pPr>
            <a:r>
              <a:rPr lang="en-US" sz="4900" b="0" spc="200">
                <a:solidFill>
                  <a:srgbClr val="FFFFFF"/>
                </a:solidFill>
              </a:rPr>
              <a:t>This Lecture: Review</a:t>
            </a:r>
            <a:endParaRPr lang="en-US" sz="49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20">
                <a:solidFill>
                  <a:schemeClr val="tx1">
                    <a:lumMod val="85000"/>
                    <a:lumOff val="15000"/>
                  </a:schemeClr>
                </a:solidFill>
              </a:rPr>
              <a:t>Properly</a:t>
            </a:r>
            <a:r>
              <a:rPr lang="en-US" spc="-3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tagging</a:t>
            </a:r>
            <a:r>
              <a:rPr lang="en-US" spc="-3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0">
                <a:solidFill>
                  <a:schemeClr val="tx1">
                    <a:lumMod val="85000"/>
                    <a:lumOff val="15000"/>
                  </a:schemeClr>
                </a:solidFill>
              </a:rPr>
              <a:t>Tagging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 upload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Docker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tagging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related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Latest</a:t>
            </a:r>
            <a:r>
              <a:rPr lang="en-US" spc="-7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20">
                <a:solidFill>
                  <a:schemeClr val="tx1">
                    <a:lumMod val="85000"/>
                    <a:lumOff val="15000"/>
                  </a:schemeClr>
                </a:solidFill>
              </a:rPr>
              <a:t>Tag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Logging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into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Hub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from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cli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create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private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Building Images: Requirements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0A5095F-2FE9-4651-923E-B6C997394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1765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Building Images: The Dockerfile</a:t>
            </a:r>
            <a:r>
              <a:rPr lang="en-US" sz="2800" spc="200">
                <a:solidFill>
                  <a:srgbClr val="262626"/>
                </a:solidFill>
              </a:rPr>
              <a:t> Basics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667FF9F-2596-4626-9309-44E38D5F0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75610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5065395" algn="l"/>
                <a:tab pos="6438900" algn="l"/>
                <a:tab pos="7813040" algn="l"/>
              </a:tabLst>
            </a:pPr>
            <a:r>
              <a:rPr lang="en-US" sz="4500" b="0" spc="200">
                <a:solidFill>
                  <a:srgbClr val="FFFFFF"/>
                </a:solidFill>
              </a:rPr>
              <a:t>Assignment: BUILD your own image</a:t>
            </a:r>
            <a:endParaRPr lang="en-US" sz="45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Dockerfiles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are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part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process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workflow and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part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art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90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existing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Node.js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Dockerize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Make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Dockerfile.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Build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it.</a:t>
            </a:r>
            <a:r>
              <a:rPr lang="en-US" spc="-5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95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it.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Push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it.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(rm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it).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35">
                <a:solidFill>
                  <a:schemeClr val="tx1">
                    <a:lumMod val="85000"/>
                    <a:lumOff val="15000"/>
                  </a:schemeClr>
                </a:solidFill>
              </a:rPr>
              <a:t>Run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it.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Expect this to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iterative.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Rarely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do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I get it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right the first time.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Details</a:t>
            </a:r>
            <a:r>
              <a:rPr lang="en-US" spc="-2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dockerfile-assignment-1/Dockerfile</a:t>
            </a: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Use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en-US" spc="-15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Alpine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version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official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'node'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6.x image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Expected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web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site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u="sng" spc="-5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4547D6"/>
                  </a:solidFill>
                </a:uFill>
                <a:hlinkClick r:id="rId2"/>
              </a:rPr>
              <a:t>http://localhost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120">
                <a:solidFill>
                  <a:schemeClr val="tx1">
                    <a:lumMod val="85000"/>
                    <a:lumOff val="15000"/>
                  </a:schemeClr>
                </a:solidFill>
              </a:rPr>
              <a:t>Tag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push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your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account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(free)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your image 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from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local cache, run again</a:t>
            </a:r>
            <a:r>
              <a:rPr lang="en-US" spc="-10">
                <a:solidFill>
                  <a:schemeClr val="tx1">
                    <a:lumMod val="85000"/>
                    <a:lumOff val="15000"/>
                  </a:schemeClr>
                </a:solidFill>
              </a:rPr>
              <a:t> from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Hub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21297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Section	Overview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5B7D1C7-E289-4362-9022-77A5971BA3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370144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62586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585" y="0"/>
            <a:ext cx="15041515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2583" y="2379671"/>
            <a:ext cx="6549551" cy="655000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79127" y="2616229"/>
            <a:ext cx="6076464" cy="60768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836545" algn="l"/>
                <a:tab pos="8592185" algn="l"/>
              </a:tabLst>
            </a:pPr>
            <a:r>
              <a:rPr lang="en-US" sz="3100" b="0" spc="200">
                <a:solidFill>
                  <a:srgbClr val="FFFFFF"/>
                </a:solidFill>
              </a:rPr>
              <a:t>Container Lifetime &amp; Persistent	Data</a:t>
            </a:r>
            <a:endParaRPr lang="en-US" sz="3100" spc="2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472" y="2312133"/>
            <a:ext cx="8773606" cy="668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Containers are</a:t>
            </a:r>
            <a:r>
              <a:rPr lang="en-US" spc="2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spc="-5">
                <a:solidFill>
                  <a:schemeClr val="tx1">
                    <a:lumMod val="85000"/>
                    <a:lumOff val="15000"/>
                  </a:schemeClr>
                </a:solidFill>
              </a:rPr>
              <a:t>usually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immutable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ephemeral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"immutable infrastructure":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re-deploy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containers,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never change</a:t>
            </a:r>
          </a:p>
          <a:p>
            <a:pPr marL="215900" marR="786765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This is the ideal scenario, but what about databases, or unique </a:t>
            </a:r>
            <a:r>
              <a:rPr lang="en-US" spc="-77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data?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gives us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features to ensure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these "separation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concerns"</a:t>
            </a: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This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known as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"persistent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data"</a:t>
            </a: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 spc="-120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ways: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Volumes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Bind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Mounts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 spc="-25">
                <a:solidFill>
                  <a:schemeClr val="tx1">
                    <a:lumMod val="85000"/>
                    <a:lumOff val="15000"/>
                  </a:schemeClr>
                </a:solidFill>
              </a:rPr>
              <a:t>Volumes: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make special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outside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container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UFS</a:t>
            </a:r>
          </a:p>
          <a:p>
            <a:pPr marL="215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Bind</a:t>
            </a:r>
            <a:r>
              <a:rPr lang="en-US" spc="-1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Mounts: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link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container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path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host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path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888615" algn="l"/>
                <a:tab pos="446532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Persistent	Data: Volumes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5D6D12F-EB0B-4E33-BFB9-C2A58D17D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23007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7918" y="2303594"/>
            <a:ext cx="17095470" cy="8138795"/>
            <a:chOff x="1287918" y="2303594"/>
            <a:chExt cx="17095470" cy="8138795"/>
          </a:xfrm>
        </p:grpSpPr>
        <p:sp>
          <p:nvSpPr>
            <p:cNvPr id="3" name="object 3"/>
            <p:cNvSpPr/>
            <p:nvPr/>
          </p:nvSpPr>
          <p:spPr>
            <a:xfrm>
              <a:off x="1287907" y="2303595"/>
              <a:ext cx="2204085" cy="8138795"/>
            </a:xfrm>
            <a:custGeom>
              <a:avLst/>
              <a:gdLst/>
              <a:ahLst/>
              <a:cxnLst/>
              <a:rect l="l" t="t" r="r" b="b"/>
              <a:pathLst>
                <a:path w="2204085" h="8138795">
                  <a:moveTo>
                    <a:pt x="2203539" y="0"/>
                  </a:moveTo>
                  <a:lnTo>
                    <a:pt x="0" y="0"/>
                  </a:lnTo>
                  <a:lnTo>
                    <a:pt x="0" y="1066317"/>
                  </a:lnTo>
                  <a:lnTo>
                    <a:pt x="0" y="2132634"/>
                  </a:lnTo>
                  <a:lnTo>
                    <a:pt x="0" y="8138338"/>
                  </a:lnTo>
                  <a:lnTo>
                    <a:pt x="2203539" y="8138338"/>
                  </a:lnTo>
                  <a:lnTo>
                    <a:pt x="2203539" y="1066317"/>
                  </a:lnTo>
                  <a:lnTo>
                    <a:pt x="2203539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1445" y="8701500"/>
              <a:ext cx="14892019" cy="1740535"/>
            </a:xfrm>
            <a:custGeom>
              <a:avLst/>
              <a:gdLst/>
              <a:ahLst/>
              <a:cxnLst/>
              <a:rect l="l" t="t" r="r" b="b"/>
              <a:pathLst>
                <a:path w="14892019" h="1740534">
                  <a:moveTo>
                    <a:pt x="14891398" y="0"/>
                  </a:moveTo>
                  <a:lnTo>
                    <a:pt x="14891398" y="0"/>
                  </a:lnTo>
                  <a:lnTo>
                    <a:pt x="0" y="0"/>
                  </a:lnTo>
                  <a:lnTo>
                    <a:pt x="0" y="1740433"/>
                  </a:lnTo>
                  <a:lnTo>
                    <a:pt x="14891398" y="1740433"/>
                  </a:lnTo>
                  <a:lnTo>
                    <a:pt x="14891398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42753" y="2636434"/>
            <a:ext cx="189420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461" y="4940028"/>
            <a:ext cx="1687830" cy="35712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49530" algn="ctr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Background 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Workers</a:t>
            </a:r>
            <a:endParaRPr sz="2300">
              <a:latin typeface="Arial"/>
              <a:cs typeface="Arial"/>
            </a:endParaRPr>
          </a:p>
          <a:p>
            <a:pPr marL="12700" marR="5080" indent="-10160" algn="ctr">
              <a:lnSpc>
                <a:spcPct val="255399"/>
              </a:lnSpc>
              <a:spcBef>
                <a:spcPts val="129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Queue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4475" y="2649461"/>
            <a:ext cx="13230860" cy="587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1998" y="8699076"/>
            <a:ext cx="1101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Desk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6757" y="8699076"/>
            <a:ext cx="10687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5080" indent="-52705">
              <a:lnSpc>
                <a:spcPts val="2640"/>
              </a:lnSpc>
              <a:spcBef>
                <a:spcPts val="295"/>
              </a:spcBef>
            </a:pPr>
            <a:r>
              <a:rPr sz="2300" spc="-25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t/Q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2099" y="8699076"/>
            <a:ext cx="142748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53365" marR="5080" indent="-24130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ion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9572" y="8699076"/>
            <a:ext cx="82423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2860" marR="5080" indent="-10795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Public  Cloud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1036" y="8699076"/>
            <a:ext cx="90551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35890">
              <a:lnSpc>
                <a:spcPts val="2640"/>
              </a:lnSpc>
              <a:spcBef>
                <a:spcPts val="295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Center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23552" y="8699076"/>
            <a:ext cx="14109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Mainframe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81608" y="8699076"/>
            <a:ext cx="121539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79705" marR="5080" indent="-16764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Windows  Server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92018" y="8699076"/>
            <a:ext cx="922019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04139">
              <a:lnSpc>
                <a:spcPts val="2640"/>
              </a:lnSpc>
              <a:spcBef>
                <a:spcPts val="295"/>
              </a:spcBef>
            </a:pP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Edge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7447" y="2293123"/>
            <a:ext cx="17120235" cy="8159750"/>
            <a:chOff x="1277447" y="2293123"/>
            <a:chExt cx="17120235" cy="8159750"/>
          </a:xfrm>
        </p:grpSpPr>
        <p:sp>
          <p:nvSpPr>
            <p:cNvPr id="17" name="object 17"/>
            <p:cNvSpPr/>
            <p:nvPr/>
          </p:nvSpPr>
          <p:spPr>
            <a:xfrm>
              <a:off x="3491453" y="2293123"/>
              <a:ext cx="0" cy="8159750"/>
            </a:xfrm>
            <a:custGeom>
              <a:avLst/>
              <a:gdLst/>
              <a:ahLst/>
              <a:cxnLst/>
              <a:rect l="l" t="t" r="r" b="b"/>
              <a:pathLst>
                <a:path h="8159750">
                  <a:moveTo>
                    <a:pt x="0" y="0"/>
                  </a:moveTo>
                  <a:lnTo>
                    <a:pt x="0" y="8159268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7447" y="2293123"/>
              <a:ext cx="17109440" cy="8159750"/>
            </a:xfrm>
            <a:custGeom>
              <a:avLst/>
              <a:gdLst/>
              <a:ahLst/>
              <a:cxnLst/>
              <a:rect l="l" t="t" r="r" b="b"/>
              <a:pathLst>
                <a:path w="17109440" h="8159750">
                  <a:moveTo>
                    <a:pt x="4075429" y="6417228"/>
                  </a:moveTo>
                  <a:lnTo>
                    <a:pt x="4075429" y="8159268"/>
                  </a:lnTo>
                </a:path>
                <a:path w="17109440" h="8159750">
                  <a:moveTo>
                    <a:pt x="4075429" y="0"/>
                  </a:moveTo>
                  <a:lnTo>
                    <a:pt x="4075429" y="25050"/>
                  </a:lnTo>
                </a:path>
                <a:path w="17109440" h="8159750">
                  <a:moveTo>
                    <a:pt x="5936852" y="6417228"/>
                  </a:moveTo>
                  <a:lnTo>
                    <a:pt x="5936852" y="8159268"/>
                  </a:lnTo>
                </a:path>
                <a:path w="17109440" h="8159750">
                  <a:moveTo>
                    <a:pt x="5936852" y="0"/>
                  </a:moveTo>
                  <a:lnTo>
                    <a:pt x="5936852" y="25050"/>
                  </a:lnTo>
                </a:path>
                <a:path w="17109440" h="8159750">
                  <a:moveTo>
                    <a:pt x="7798276" y="6417228"/>
                  </a:moveTo>
                  <a:lnTo>
                    <a:pt x="7798276" y="8159268"/>
                  </a:lnTo>
                </a:path>
                <a:path w="17109440" h="8159750">
                  <a:moveTo>
                    <a:pt x="7798276" y="0"/>
                  </a:moveTo>
                  <a:lnTo>
                    <a:pt x="7798276" y="25050"/>
                  </a:lnTo>
                </a:path>
                <a:path w="17109440" h="8159750">
                  <a:moveTo>
                    <a:pt x="9659700" y="6417228"/>
                  </a:moveTo>
                  <a:lnTo>
                    <a:pt x="9659700" y="8159268"/>
                  </a:lnTo>
                </a:path>
                <a:path w="17109440" h="8159750">
                  <a:moveTo>
                    <a:pt x="9659700" y="0"/>
                  </a:moveTo>
                  <a:lnTo>
                    <a:pt x="9659700" y="25050"/>
                  </a:lnTo>
                </a:path>
                <a:path w="17109440" h="8159750">
                  <a:moveTo>
                    <a:pt x="11521125" y="6417228"/>
                  </a:moveTo>
                  <a:lnTo>
                    <a:pt x="11521125" y="8159268"/>
                  </a:lnTo>
                </a:path>
                <a:path w="17109440" h="8159750">
                  <a:moveTo>
                    <a:pt x="11521125" y="0"/>
                  </a:moveTo>
                  <a:lnTo>
                    <a:pt x="11521125" y="25050"/>
                  </a:lnTo>
                </a:path>
                <a:path w="17109440" h="8159750">
                  <a:moveTo>
                    <a:pt x="13382545" y="6417228"/>
                  </a:moveTo>
                  <a:lnTo>
                    <a:pt x="13382545" y="8159268"/>
                  </a:lnTo>
                </a:path>
                <a:path w="17109440" h="8159750">
                  <a:moveTo>
                    <a:pt x="13382545" y="0"/>
                  </a:moveTo>
                  <a:lnTo>
                    <a:pt x="13382545" y="25050"/>
                  </a:lnTo>
                </a:path>
                <a:path w="17109440" h="8159750">
                  <a:moveTo>
                    <a:pt x="15243975" y="6417228"/>
                  </a:moveTo>
                  <a:lnTo>
                    <a:pt x="15243975" y="8159268"/>
                  </a:lnTo>
                </a:path>
                <a:path w="17109440" h="8159750">
                  <a:moveTo>
                    <a:pt x="15243975" y="0"/>
                  </a:moveTo>
                  <a:lnTo>
                    <a:pt x="15243975" y="25050"/>
                  </a:lnTo>
                </a:path>
                <a:path w="17109440" h="8159750">
                  <a:moveTo>
                    <a:pt x="0" y="2143103"/>
                  </a:moveTo>
                  <a:lnTo>
                    <a:pt x="2231881" y="2143103"/>
                  </a:lnTo>
                </a:path>
                <a:path w="17109440" h="8159750">
                  <a:moveTo>
                    <a:pt x="17109359" y="2132632"/>
                  </a:moveTo>
                  <a:lnTo>
                    <a:pt x="17109359" y="2153574"/>
                  </a:lnTo>
                </a:path>
                <a:path w="17109440" h="8159750">
                  <a:moveTo>
                    <a:pt x="0" y="3883533"/>
                  </a:moveTo>
                  <a:lnTo>
                    <a:pt x="2231881" y="3883533"/>
                  </a:lnTo>
                </a:path>
                <a:path w="17109440" h="8159750">
                  <a:moveTo>
                    <a:pt x="17109359" y="3873062"/>
                  </a:moveTo>
                  <a:lnTo>
                    <a:pt x="17109359" y="3894003"/>
                  </a:lnTo>
                </a:path>
                <a:path w="17109440" h="8159750">
                  <a:moveTo>
                    <a:pt x="0" y="4612792"/>
                  </a:moveTo>
                  <a:lnTo>
                    <a:pt x="2231881" y="4612792"/>
                  </a:lnTo>
                </a:path>
                <a:path w="17109440" h="8159750">
                  <a:moveTo>
                    <a:pt x="17109359" y="4602321"/>
                  </a:moveTo>
                  <a:lnTo>
                    <a:pt x="17109359" y="4623263"/>
                  </a:lnTo>
                </a:path>
                <a:path w="17109440" h="8159750">
                  <a:moveTo>
                    <a:pt x="0" y="5679108"/>
                  </a:moveTo>
                  <a:lnTo>
                    <a:pt x="2231881" y="5679108"/>
                  </a:lnTo>
                </a:path>
                <a:path w="17109440" h="8159750">
                  <a:moveTo>
                    <a:pt x="17109359" y="5668637"/>
                  </a:moveTo>
                  <a:lnTo>
                    <a:pt x="17109359" y="5689579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7442" y="8691022"/>
              <a:ext cx="17116425" cy="29845"/>
            </a:xfrm>
            <a:custGeom>
              <a:avLst/>
              <a:gdLst/>
              <a:ahLst/>
              <a:cxnLst/>
              <a:rect l="l" t="t" r="r" b="b"/>
              <a:pathLst>
                <a:path w="17116425" h="29845">
                  <a:moveTo>
                    <a:pt x="17115867" y="0"/>
                  </a:moveTo>
                  <a:lnTo>
                    <a:pt x="0" y="0"/>
                  </a:lnTo>
                  <a:lnTo>
                    <a:pt x="0" y="10477"/>
                  </a:lnTo>
                  <a:lnTo>
                    <a:pt x="0" y="19342"/>
                  </a:lnTo>
                  <a:lnTo>
                    <a:pt x="0" y="29806"/>
                  </a:lnTo>
                  <a:lnTo>
                    <a:pt x="17115867" y="29806"/>
                  </a:lnTo>
                  <a:lnTo>
                    <a:pt x="17115867" y="19342"/>
                  </a:lnTo>
                  <a:lnTo>
                    <a:pt x="17115867" y="10477"/>
                  </a:lnTo>
                  <a:lnTo>
                    <a:pt x="17115867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7447" y="3359440"/>
              <a:ext cx="17109440" cy="20955"/>
            </a:xfrm>
            <a:custGeom>
              <a:avLst/>
              <a:gdLst/>
              <a:ahLst/>
              <a:cxnLst/>
              <a:rect l="l" t="t" r="r" b="b"/>
              <a:pathLst>
                <a:path w="17109440" h="20954">
                  <a:moveTo>
                    <a:pt x="0" y="10470"/>
                  </a:moveTo>
                  <a:lnTo>
                    <a:pt x="2231881" y="10470"/>
                  </a:lnTo>
                </a:path>
                <a:path w="17109440" h="20954">
                  <a:moveTo>
                    <a:pt x="17109359" y="0"/>
                  </a:moveTo>
                  <a:lnTo>
                    <a:pt x="17109359" y="20941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7447" y="2293123"/>
              <a:ext cx="17116425" cy="8159750"/>
            </a:xfrm>
            <a:custGeom>
              <a:avLst/>
              <a:gdLst/>
              <a:ahLst/>
              <a:cxnLst/>
              <a:rect l="l" t="t" r="r" b="b"/>
              <a:pathLst>
                <a:path w="17116425" h="8159750">
                  <a:moveTo>
                    <a:pt x="10470" y="0"/>
                  </a:moveTo>
                  <a:lnTo>
                    <a:pt x="10470" y="8159268"/>
                  </a:lnTo>
                </a:path>
                <a:path w="17116425" h="8159750">
                  <a:moveTo>
                    <a:pt x="17105395" y="0"/>
                  </a:moveTo>
                  <a:lnTo>
                    <a:pt x="17105395" y="8159268"/>
                  </a:lnTo>
                </a:path>
                <a:path w="17116425" h="8159750">
                  <a:moveTo>
                    <a:pt x="0" y="10470"/>
                  </a:moveTo>
                  <a:lnTo>
                    <a:pt x="17115866" y="10470"/>
                  </a:lnTo>
                </a:path>
                <a:path w="17116425" h="8159750">
                  <a:moveTo>
                    <a:pt x="0" y="8148797"/>
                  </a:moveTo>
                  <a:lnTo>
                    <a:pt x="17115866" y="8148797"/>
                  </a:lnTo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91490" y="9581413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52505" y="95444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21234" y="9526030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9327" y="2318175"/>
              <a:ext cx="14871065" cy="7953375"/>
            </a:xfrm>
            <a:custGeom>
              <a:avLst/>
              <a:gdLst/>
              <a:ahLst/>
              <a:cxnLst/>
              <a:rect l="l" t="t" r="r" b="b"/>
              <a:pathLst>
                <a:path w="14871065" h="7953375">
                  <a:moveTo>
                    <a:pt x="4445051" y="7771854"/>
                  </a:moveTo>
                  <a:lnTo>
                    <a:pt x="4427461" y="7751940"/>
                  </a:lnTo>
                  <a:lnTo>
                    <a:pt x="4427461" y="7769314"/>
                  </a:lnTo>
                  <a:lnTo>
                    <a:pt x="4427461" y="7774394"/>
                  </a:lnTo>
                  <a:lnTo>
                    <a:pt x="4422445" y="7774394"/>
                  </a:lnTo>
                  <a:lnTo>
                    <a:pt x="4422445" y="7769314"/>
                  </a:lnTo>
                  <a:lnTo>
                    <a:pt x="4423702" y="7768044"/>
                  </a:lnTo>
                  <a:lnTo>
                    <a:pt x="4426204" y="7768044"/>
                  </a:lnTo>
                  <a:lnTo>
                    <a:pt x="4427461" y="7769314"/>
                  </a:lnTo>
                  <a:lnTo>
                    <a:pt x="4427461" y="7751940"/>
                  </a:lnTo>
                  <a:lnTo>
                    <a:pt x="4404855" y="7771854"/>
                  </a:lnTo>
                  <a:lnTo>
                    <a:pt x="4406404" y="7779474"/>
                  </a:lnTo>
                  <a:lnTo>
                    <a:pt x="4410659" y="7785824"/>
                  </a:lnTo>
                  <a:lnTo>
                    <a:pt x="4417047" y="7789634"/>
                  </a:lnTo>
                  <a:lnTo>
                    <a:pt x="4424946" y="7790904"/>
                  </a:lnTo>
                  <a:lnTo>
                    <a:pt x="4432859" y="7789634"/>
                  </a:lnTo>
                  <a:lnTo>
                    <a:pt x="4439247" y="7785824"/>
                  </a:lnTo>
                  <a:lnTo>
                    <a:pt x="4443501" y="7779474"/>
                  </a:lnTo>
                  <a:lnTo>
                    <a:pt x="4444543" y="7774394"/>
                  </a:lnTo>
                  <a:lnTo>
                    <a:pt x="4445051" y="7771854"/>
                  </a:lnTo>
                  <a:close/>
                </a:path>
                <a:path w="14871065" h="7953375">
                  <a:moveTo>
                    <a:pt x="4445051" y="7586434"/>
                  </a:moveTo>
                  <a:lnTo>
                    <a:pt x="4427461" y="7567790"/>
                  </a:lnTo>
                  <a:lnTo>
                    <a:pt x="4427461" y="7585164"/>
                  </a:lnTo>
                  <a:lnTo>
                    <a:pt x="4427461" y="7590244"/>
                  </a:lnTo>
                  <a:lnTo>
                    <a:pt x="4422445" y="7590244"/>
                  </a:lnTo>
                  <a:lnTo>
                    <a:pt x="4422445" y="7585164"/>
                  </a:lnTo>
                  <a:lnTo>
                    <a:pt x="4423702" y="7583894"/>
                  </a:lnTo>
                  <a:lnTo>
                    <a:pt x="4426204" y="7583894"/>
                  </a:lnTo>
                  <a:lnTo>
                    <a:pt x="4427461" y="7585164"/>
                  </a:lnTo>
                  <a:lnTo>
                    <a:pt x="4427461" y="7567790"/>
                  </a:lnTo>
                  <a:lnTo>
                    <a:pt x="4404855" y="7586434"/>
                  </a:lnTo>
                  <a:lnTo>
                    <a:pt x="4406404" y="7595324"/>
                  </a:lnTo>
                  <a:lnTo>
                    <a:pt x="4410659" y="7601674"/>
                  </a:lnTo>
                  <a:lnTo>
                    <a:pt x="4417047" y="7605484"/>
                  </a:lnTo>
                  <a:lnTo>
                    <a:pt x="4424946" y="7606754"/>
                  </a:lnTo>
                  <a:lnTo>
                    <a:pt x="4432859" y="7605484"/>
                  </a:lnTo>
                  <a:lnTo>
                    <a:pt x="4439247" y="7601674"/>
                  </a:lnTo>
                  <a:lnTo>
                    <a:pt x="4443501" y="7595324"/>
                  </a:lnTo>
                  <a:lnTo>
                    <a:pt x="4444390" y="7590244"/>
                  </a:lnTo>
                  <a:lnTo>
                    <a:pt x="4445051" y="7586434"/>
                  </a:lnTo>
                  <a:close/>
                </a:path>
                <a:path w="14871065" h="7953375">
                  <a:moveTo>
                    <a:pt x="4445051" y="7402284"/>
                  </a:moveTo>
                  <a:lnTo>
                    <a:pt x="4427461" y="7383640"/>
                  </a:lnTo>
                  <a:lnTo>
                    <a:pt x="4427461" y="7401014"/>
                  </a:lnTo>
                  <a:lnTo>
                    <a:pt x="4427461" y="7406094"/>
                  </a:lnTo>
                  <a:lnTo>
                    <a:pt x="4422445" y="7406094"/>
                  </a:lnTo>
                  <a:lnTo>
                    <a:pt x="4422445" y="7401014"/>
                  </a:lnTo>
                  <a:lnTo>
                    <a:pt x="4423702" y="7399744"/>
                  </a:lnTo>
                  <a:lnTo>
                    <a:pt x="4426204" y="7399744"/>
                  </a:lnTo>
                  <a:lnTo>
                    <a:pt x="4427461" y="7401014"/>
                  </a:lnTo>
                  <a:lnTo>
                    <a:pt x="4427461" y="7383640"/>
                  </a:lnTo>
                  <a:lnTo>
                    <a:pt x="4404855" y="7402284"/>
                  </a:lnTo>
                  <a:lnTo>
                    <a:pt x="4406404" y="7411174"/>
                  </a:lnTo>
                  <a:lnTo>
                    <a:pt x="4410659" y="7417524"/>
                  </a:lnTo>
                  <a:lnTo>
                    <a:pt x="4417047" y="7421334"/>
                  </a:lnTo>
                  <a:lnTo>
                    <a:pt x="4424946" y="7423874"/>
                  </a:lnTo>
                  <a:lnTo>
                    <a:pt x="4432859" y="7421334"/>
                  </a:lnTo>
                  <a:lnTo>
                    <a:pt x="4439247" y="7417524"/>
                  </a:lnTo>
                  <a:lnTo>
                    <a:pt x="4443501" y="7411174"/>
                  </a:lnTo>
                  <a:lnTo>
                    <a:pt x="4444390" y="7406094"/>
                  </a:lnTo>
                  <a:lnTo>
                    <a:pt x="4445051" y="7402284"/>
                  </a:lnTo>
                  <a:close/>
                </a:path>
                <a:path w="14871065" h="7953375">
                  <a:moveTo>
                    <a:pt x="4445051" y="7219404"/>
                  </a:moveTo>
                  <a:lnTo>
                    <a:pt x="4427461" y="7199897"/>
                  </a:lnTo>
                  <a:lnTo>
                    <a:pt x="4427461" y="7218134"/>
                  </a:lnTo>
                  <a:lnTo>
                    <a:pt x="4427461" y="7223214"/>
                  </a:lnTo>
                  <a:lnTo>
                    <a:pt x="4422445" y="7223214"/>
                  </a:lnTo>
                  <a:lnTo>
                    <a:pt x="4422445" y="7218134"/>
                  </a:lnTo>
                  <a:lnTo>
                    <a:pt x="4423702" y="7216864"/>
                  </a:lnTo>
                  <a:lnTo>
                    <a:pt x="4426204" y="7216864"/>
                  </a:lnTo>
                  <a:lnTo>
                    <a:pt x="4427461" y="7218134"/>
                  </a:lnTo>
                  <a:lnTo>
                    <a:pt x="4427461" y="7199897"/>
                  </a:lnTo>
                  <a:lnTo>
                    <a:pt x="4404855" y="7219404"/>
                  </a:lnTo>
                  <a:lnTo>
                    <a:pt x="4406404" y="7227024"/>
                  </a:lnTo>
                  <a:lnTo>
                    <a:pt x="4410659" y="7233374"/>
                  </a:lnTo>
                  <a:lnTo>
                    <a:pt x="4417047" y="7237184"/>
                  </a:lnTo>
                  <a:lnTo>
                    <a:pt x="4424946" y="7239724"/>
                  </a:lnTo>
                  <a:lnTo>
                    <a:pt x="4432859" y="7237184"/>
                  </a:lnTo>
                  <a:lnTo>
                    <a:pt x="4439247" y="7233374"/>
                  </a:lnTo>
                  <a:lnTo>
                    <a:pt x="4443501" y="7227024"/>
                  </a:lnTo>
                  <a:lnTo>
                    <a:pt x="4444276" y="7223214"/>
                  </a:lnTo>
                  <a:lnTo>
                    <a:pt x="4445051" y="7219404"/>
                  </a:lnTo>
                  <a:close/>
                </a:path>
                <a:path w="14871065" h="7953375">
                  <a:moveTo>
                    <a:pt x="4529239" y="7771854"/>
                  </a:moveTo>
                  <a:lnTo>
                    <a:pt x="4528566" y="7768044"/>
                  </a:lnTo>
                  <a:lnTo>
                    <a:pt x="4527689" y="7762964"/>
                  </a:lnTo>
                  <a:lnTo>
                    <a:pt x="4523422" y="7757884"/>
                  </a:lnTo>
                  <a:lnTo>
                    <a:pt x="4517047" y="7752804"/>
                  </a:lnTo>
                  <a:lnTo>
                    <a:pt x="4511649" y="7751940"/>
                  </a:lnTo>
                  <a:lnTo>
                    <a:pt x="4511649" y="7769314"/>
                  </a:lnTo>
                  <a:lnTo>
                    <a:pt x="4511649" y="7774394"/>
                  </a:lnTo>
                  <a:lnTo>
                    <a:pt x="4506620" y="7774394"/>
                  </a:lnTo>
                  <a:lnTo>
                    <a:pt x="4506620" y="7769314"/>
                  </a:lnTo>
                  <a:lnTo>
                    <a:pt x="4507877" y="7768044"/>
                  </a:lnTo>
                  <a:lnTo>
                    <a:pt x="4510392" y="7768044"/>
                  </a:lnTo>
                  <a:lnTo>
                    <a:pt x="4511649" y="7769314"/>
                  </a:lnTo>
                  <a:lnTo>
                    <a:pt x="4511649" y="7751940"/>
                  </a:lnTo>
                  <a:lnTo>
                    <a:pt x="4489031" y="7771854"/>
                  </a:lnTo>
                  <a:lnTo>
                    <a:pt x="4490580" y="7779474"/>
                  </a:lnTo>
                  <a:lnTo>
                    <a:pt x="4494847" y="7785824"/>
                  </a:lnTo>
                  <a:lnTo>
                    <a:pt x="4501223" y="7789634"/>
                  </a:lnTo>
                  <a:lnTo>
                    <a:pt x="4509135" y="7790904"/>
                  </a:lnTo>
                  <a:lnTo>
                    <a:pt x="4517047" y="7789634"/>
                  </a:lnTo>
                  <a:lnTo>
                    <a:pt x="4523422" y="7785824"/>
                  </a:lnTo>
                  <a:lnTo>
                    <a:pt x="4527689" y="7779474"/>
                  </a:lnTo>
                  <a:lnTo>
                    <a:pt x="4528718" y="7774394"/>
                  </a:lnTo>
                  <a:lnTo>
                    <a:pt x="4529239" y="7771854"/>
                  </a:lnTo>
                  <a:close/>
                </a:path>
                <a:path w="14871065" h="7953375">
                  <a:moveTo>
                    <a:pt x="4529239" y="7586434"/>
                  </a:moveTo>
                  <a:lnTo>
                    <a:pt x="4528718" y="7583894"/>
                  </a:lnTo>
                  <a:lnTo>
                    <a:pt x="4527689" y="7578814"/>
                  </a:lnTo>
                  <a:lnTo>
                    <a:pt x="4523422" y="7572464"/>
                  </a:lnTo>
                  <a:lnTo>
                    <a:pt x="4517047" y="7568654"/>
                  </a:lnTo>
                  <a:lnTo>
                    <a:pt x="4511649" y="7567790"/>
                  </a:lnTo>
                  <a:lnTo>
                    <a:pt x="4511649" y="7585164"/>
                  </a:lnTo>
                  <a:lnTo>
                    <a:pt x="4511649" y="7590244"/>
                  </a:lnTo>
                  <a:lnTo>
                    <a:pt x="4506620" y="7590244"/>
                  </a:lnTo>
                  <a:lnTo>
                    <a:pt x="4506620" y="7585164"/>
                  </a:lnTo>
                  <a:lnTo>
                    <a:pt x="4507877" y="7583894"/>
                  </a:lnTo>
                  <a:lnTo>
                    <a:pt x="4510392" y="7583894"/>
                  </a:lnTo>
                  <a:lnTo>
                    <a:pt x="4511649" y="7585164"/>
                  </a:lnTo>
                  <a:lnTo>
                    <a:pt x="4511649" y="7567790"/>
                  </a:lnTo>
                  <a:lnTo>
                    <a:pt x="4489031" y="7586434"/>
                  </a:lnTo>
                  <a:lnTo>
                    <a:pt x="4490580" y="7595324"/>
                  </a:lnTo>
                  <a:lnTo>
                    <a:pt x="4494847" y="7601674"/>
                  </a:lnTo>
                  <a:lnTo>
                    <a:pt x="4501223" y="7605484"/>
                  </a:lnTo>
                  <a:lnTo>
                    <a:pt x="4509135" y="7606754"/>
                  </a:lnTo>
                  <a:lnTo>
                    <a:pt x="4517047" y="7605484"/>
                  </a:lnTo>
                  <a:lnTo>
                    <a:pt x="4523422" y="7601674"/>
                  </a:lnTo>
                  <a:lnTo>
                    <a:pt x="4527689" y="7595324"/>
                  </a:lnTo>
                  <a:lnTo>
                    <a:pt x="4528566" y="7590244"/>
                  </a:lnTo>
                  <a:lnTo>
                    <a:pt x="4529239" y="7586434"/>
                  </a:lnTo>
                  <a:close/>
                </a:path>
                <a:path w="14871065" h="7953375">
                  <a:moveTo>
                    <a:pt x="4529239" y="7402284"/>
                  </a:moveTo>
                  <a:lnTo>
                    <a:pt x="4528617" y="7399744"/>
                  </a:lnTo>
                  <a:lnTo>
                    <a:pt x="4527689" y="7395934"/>
                  </a:lnTo>
                  <a:lnTo>
                    <a:pt x="4523422" y="7389584"/>
                  </a:lnTo>
                  <a:lnTo>
                    <a:pt x="4517047" y="7384504"/>
                  </a:lnTo>
                  <a:lnTo>
                    <a:pt x="4511649" y="7383640"/>
                  </a:lnTo>
                  <a:lnTo>
                    <a:pt x="4511649" y="7401014"/>
                  </a:lnTo>
                  <a:lnTo>
                    <a:pt x="4511649" y="7406094"/>
                  </a:lnTo>
                  <a:lnTo>
                    <a:pt x="4506620" y="7406094"/>
                  </a:lnTo>
                  <a:lnTo>
                    <a:pt x="4506620" y="7401014"/>
                  </a:lnTo>
                  <a:lnTo>
                    <a:pt x="4507877" y="7399744"/>
                  </a:lnTo>
                  <a:lnTo>
                    <a:pt x="4510392" y="7399744"/>
                  </a:lnTo>
                  <a:lnTo>
                    <a:pt x="4511649" y="7401014"/>
                  </a:lnTo>
                  <a:lnTo>
                    <a:pt x="4511649" y="7383640"/>
                  </a:lnTo>
                  <a:lnTo>
                    <a:pt x="4489031" y="7402284"/>
                  </a:lnTo>
                  <a:lnTo>
                    <a:pt x="4490580" y="7411174"/>
                  </a:lnTo>
                  <a:lnTo>
                    <a:pt x="4494847" y="7417524"/>
                  </a:lnTo>
                  <a:lnTo>
                    <a:pt x="4501223" y="7421334"/>
                  </a:lnTo>
                  <a:lnTo>
                    <a:pt x="4509135" y="7423874"/>
                  </a:lnTo>
                  <a:lnTo>
                    <a:pt x="4517047" y="7421334"/>
                  </a:lnTo>
                  <a:lnTo>
                    <a:pt x="4523422" y="7417524"/>
                  </a:lnTo>
                  <a:lnTo>
                    <a:pt x="4527689" y="7411174"/>
                  </a:lnTo>
                  <a:lnTo>
                    <a:pt x="4528566" y="7406094"/>
                  </a:lnTo>
                  <a:lnTo>
                    <a:pt x="4529239" y="7402284"/>
                  </a:lnTo>
                  <a:close/>
                </a:path>
                <a:path w="14871065" h="7953375">
                  <a:moveTo>
                    <a:pt x="4529239" y="7219404"/>
                  </a:moveTo>
                  <a:lnTo>
                    <a:pt x="4528718" y="7216864"/>
                  </a:lnTo>
                  <a:lnTo>
                    <a:pt x="4527689" y="7211784"/>
                  </a:lnTo>
                  <a:lnTo>
                    <a:pt x="4523422" y="7205434"/>
                  </a:lnTo>
                  <a:lnTo>
                    <a:pt x="4517047" y="7201624"/>
                  </a:lnTo>
                  <a:lnTo>
                    <a:pt x="4511649" y="7199897"/>
                  </a:lnTo>
                  <a:lnTo>
                    <a:pt x="4511649" y="7218134"/>
                  </a:lnTo>
                  <a:lnTo>
                    <a:pt x="4511649" y="7223214"/>
                  </a:lnTo>
                  <a:lnTo>
                    <a:pt x="4506620" y="7223214"/>
                  </a:lnTo>
                  <a:lnTo>
                    <a:pt x="4506620" y="7218134"/>
                  </a:lnTo>
                  <a:lnTo>
                    <a:pt x="4507877" y="7216864"/>
                  </a:lnTo>
                  <a:lnTo>
                    <a:pt x="4510392" y="7216864"/>
                  </a:lnTo>
                  <a:lnTo>
                    <a:pt x="4511649" y="7218134"/>
                  </a:lnTo>
                  <a:lnTo>
                    <a:pt x="4511649" y="7199897"/>
                  </a:lnTo>
                  <a:lnTo>
                    <a:pt x="4489031" y="7219404"/>
                  </a:lnTo>
                  <a:lnTo>
                    <a:pt x="4490580" y="7227024"/>
                  </a:lnTo>
                  <a:lnTo>
                    <a:pt x="4494847" y="7233374"/>
                  </a:lnTo>
                  <a:lnTo>
                    <a:pt x="4501223" y="7237184"/>
                  </a:lnTo>
                  <a:lnTo>
                    <a:pt x="4509135" y="7239724"/>
                  </a:lnTo>
                  <a:lnTo>
                    <a:pt x="4517047" y="7237184"/>
                  </a:lnTo>
                  <a:lnTo>
                    <a:pt x="4523422" y="7233374"/>
                  </a:lnTo>
                  <a:lnTo>
                    <a:pt x="4527689" y="7227024"/>
                  </a:lnTo>
                  <a:lnTo>
                    <a:pt x="4528464" y="7223214"/>
                  </a:lnTo>
                  <a:lnTo>
                    <a:pt x="4529239" y="7219404"/>
                  </a:lnTo>
                  <a:close/>
                </a:path>
                <a:path w="14871065" h="7953375">
                  <a:moveTo>
                    <a:pt x="4613414" y="7771854"/>
                  </a:moveTo>
                  <a:lnTo>
                    <a:pt x="4597082" y="7752143"/>
                  </a:lnTo>
                  <a:lnTo>
                    <a:pt x="4597082" y="7769314"/>
                  </a:lnTo>
                  <a:lnTo>
                    <a:pt x="4597082" y="7774394"/>
                  </a:lnTo>
                  <a:lnTo>
                    <a:pt x="4590796" y="7774394"/>
                  </a:lnTo>
                  <a:lnTo>
                    <a:pt x="4590796" y="7769314"/>
                  </a:lnTo>
                  <a:lnTo>
                    <a:pt x="4592053" y="7768044"/>
                  </a:lnTo>
                  <a:lnTo>
                    <a:pt x="4595825" y="7768044"/>
                  </a:lnTo>
                  <a:lnTo>
                    <a:pt x="4597082" y="7769314"/>
                  </a:lnTo>
                  <a:lnTo>
                    <a:pt x="4597082" y="7752143"/>
                  </a:lnTo>
                  <a:lnTo>
                    <a:pt x="4573206" y="7771854"/>
                  </a:lnTo>
                  <a:lnTo>
                    <a:pt x="4574756" y="7779474"/>
                  </a:lnTo>
                  <a:lnTo>
                    <a:pt x="4579023" y="7785824"/>
                  </a:lnTo>
                  <a:lnTo>
                    <a:pt x="4585398" y="7789634"/>
                  </a:lnTo>
                  <a:lnTo>
                    <a:pt x="4593310" y="7790904"/>
                  </a:lnTo>
                  <a:lnTo>
                    <a:pt x="4601222" y="7789634"/>
                  </a:lnTo>
                  <a:lnTo>
                    <a:pt x="4607611" y="7785824"/>
                  </a:lnTo>
                  <a:lnTo>
                    <a:pt x="4611865" y="7779474"/>
                  </a:lnTo>
                  <a:lnTo>
                    <a:pt x="4612894" y="7774394"/>
                  </a:lnTo>
                  <a:lnTo>
                    <a:pt x="4613414" y="7771854"/>
                  </a:lnTo>
                  <a:close/>
                </a:path>
                <a:path w="14871065" h="7953375">
                  <a:moveTo>
                    <a:pt x="4613414" y="7586434"/>
                  </a:moveTo>
                  <a:lnTo>
                    <a:pt x="4612894" y="7583894"/>
                  </a:lnTo>
                  <a:lnTo>
                    <a:pt x="4611865" y="7578814"/>
                  </a:lnTo>
                  <a:lnTo>
                    <a:pt x="4607611" y="7572464"/>
                  </a:lnTo>
                  <a:lnTo>
                    <a:pt x="4601222" y="7568654"/>
                  </a:lnTo>
                  <a:lnTo>
                    <a:pt x="4597082" y="7567993"/>
                  </a:lnTo>
                  <a:lnTo>
                    <a:pt x="4597082" y="7585164"/>
                  </a:lnTo>
                  <a:lnTo>
                    <a:pt x="4597082" y="7590244"/>
                  </a:lnTo>
                  <a:lnTo>
                    <a:pt x="4590796" y="7590244"/>
                  </a:lnTo>
                  <a:lnTo>
                    <a:pt x="4590796" y="7585164"/>
                  </a:lnTo>
                  <a:lnTo>
                    <a:pt x="4592053" y="7583894"/>
                  </a:lnTo>
                  <a:lnTo>
                    <a:pt x="4595825" y="7583894"/>
                  </a:lnTo>
                  <a:lnTo>
                    <a:pt x="4597082" y="7585164"/>
                  </a:lnTo>
                  <a:lnTo>
                    <a:pt x="4597082" y="7567993"/>
                  </a:lnTo>
                  <a:lnTo>
                    <a:pt x="4573206" y="7586434"/>
                  </a:lnTo>
                  <a:lnTo>
                    <a:pt x="4574756" y="7595324"/>
                  </a:lnTo>
                  <a:lnTo>
                    <a:pt x="4579023" y="7601674"/>
                  </a:lnTo>
                  <a:lnTo>
                    <a:pt x="4585398" y="7605484"/>
                  </a:lnTo>
                  <a:lnTo>
                    <a:pt x="4593310" y="7606754"/>
                  </a:lnTo>
                  <a:lnTo>
                    <a:pt x="4601222" y="7605484"/>
                  </a:lnTo>
                  <a:lnTo>
                    <a:pt x="4607611" y="7601674"/>
                  </a:lnTo>
                  <a:lnTo>
                    <a:pt x="4611865" y="7595324"/>
                  </a:lnTo>
                  <a:lnTo>
                    <a:pt x="4612754" y="7590244"/>
                  </a:lnTo>
                  <a:lnTo>
                    <a:pt x="4613414" y="7586434"/>
                  </a:lnTo>
                  <a:close/>
                </a:path>
                <a:path w="14871065" h="7953375">
                  <a:moveTo>
                    <a:pt x="4613414" y="7402284"/>
                  </a:moveTo>
                  <a:lnTo>
                    <a:pt x="4612792" y="7399744"/>
                  </a:lnTo>
                  <a:lnTo>
                    <a:pt x="4611865" y="7395934"/>
                  </a:lnTo>
                  <a:lnTo>
                    <a:pt x="4607611" y="7389584"/>
                  </a:lnTo>
                  <a:lnTo>
                    <a:pt x="4601222" y="7384504"/>
                  </a:lnTo>
                  <a:lnTo>
                    <a:pt x="4597082" y="7383843"/>
                  </a:lnTo>
                  <a:lnTo>
                    <a:pt x="4597082" y="7401014"/>
                  </a:lnTo>
                  <a:lnTo>
                    <a:pt x="4597082" y="7406094"/>
                  </a:lnTo>
                  <a:lnTo>
                    <a:pt x="4590796" y="7406094"/>
                  </a:lnTo>
                  <a:lnTo>
                    <a:pt x="4590796" y="7401014"/>
                  </a:lnTo>
                  <a:lnTo>
                    <a:pt x="4592053" y="7399744"/>
                  </a:lnTo>
                  <a:lnTo>
                    <a:pt x="4595825" y="7399744"/>
                  </a:lnTo>
                  <a:lnTo>
                    <a:pt x="4597082" y="7401014"/>
                  </a:lnTo>
                  <a:lnTo>
                    <a:pt x="4597082" y="7383843"/>
                  </a:lnTo>
                  <a:lnTo>
                    <a:pt x="4573206" y="7402284"/>
                  </a:lnTo>
                  <a:lnTo>
                    <a:pt x="4574756" y="7411174"/>
                  </a:lnTo>
                  <a:lnTo>
                    <a:pt x="4579023" y="7417524"/>
                  </a:lnTo>
                  <a:lnTo>
                    <a:pt x="4585398" y="7421334"/>
                  </a:lnTo>
                  <a:lnTo>
                    <a:pt x="4593310" y="7423874"/>
                  </a:lnTo>
                  <a:lnTo>
                    <a:pt x="4601222" y="7421334"/>
                  </a:lnTo>
                  <a:lnTo>
                    <a:pt x="4607611" y="7417524"/>
                  </a:lnTo>
                  <a:lnTo>
                    <a:pt x="4611865" y="7411174"/>
                  </a:lnTo>
                  <a:lnTo>
                    <a:pt x="4612754" y="7406094"/>
                  </a:lnTo>
                  <a:lnTo>
                    <a:pt x="4613414" y="7402284"/>
                  </a:lnTo>
                  <a:close/>
                </a:path>
                <a:path w="14871065" h="7953375">
                  <a:moveTo>
                    <a:pt x="4613414" y="7219404"/>
                  </a:moveTo>
                  <a:lnTo>
                    <a:pt x="4612894" y="7216864"/>
                  </a:lnTo>
                  <a:lnTo>
                    <a:pt x="4611865" y="7211784"/>
                  </a:lnTo>
                  <a:lnTo>
                    <a:pt x="4607611" y="7205434"/>
                  </a:lnTo>
                  <a:lnTo>
                    <a:pt x="4601222" y="7201624"/>
                  </a:lnTo>
                  <a:lnTo>
                    <a:pt x="4597082" y="7200303"/>
                  </a:lnTo>
                  <a:lnTo>
                    <a:pt x="4597082" y="7218134"/>
                  </a:lnTo>
                  <a:lnTo>
                    <a:pt x="4597082" y="7223214"/>
                  </a:lnTo>
                  <a:lnTo>
                    <a:pt x="4590796" y="7223214"/>
                  </a:lnTo>
                  <a:lnTo>
                    <a:pt x="4590796" y="7218134"/>
                  </a:lnTo>
                  <a:lnTo>
                    <a:pt x="4592053" y="7216864"/>
                  </a:lnTo>
                  <a:lnTo>
                    <a:pt x="4595825" y="7216864"/>
                  </a:lnTo>
                  <a:lnTo>
                    <a:pt x="4597082" y="7218134"/>
                  </a:lnTo>
                  <a:lnTo>
                    <a:pt x="4597082" y="7200303"/>
                  </a:lnTo>
                  <a:lnTo>
                    <a:pt x="4573206" y="7219404"/>
                  </a:lnTo>
                  <a:lnTo>
                    <a:pt x="4574756" y="7227024"/>
                  </a:lnTo>
                  <a:lnTo>
                    <a:pt x="4579023" y="7233374"/>
                  </a:lnTo>
                  <a:lnTo>
                    <a:pt x="4585398" y="7237184"/>
                  </a:lnTo>
                  <a:lnTo>
                    <a:pt x="4593310" y="7239724"/>
                  </a:lnTo>
                  <a:lnTo>
                    <a:pt x="4601222" y="7237184"/>
                  </a:lnTo>
                  <a:lnTo>
                    <a:pt x="4607611" y="7233374"/>
                  </a:lnTo>
                  <a:lnTo>
                    <a:pt x="4611865" y="7227024"/>
                  </a:lnTo>
                  <a:lnTo>
                    <a:pt x="4612640" y="7223214"/>
                  </a:lnTo>
                  <a:lnTo>
                    <a:pt x="4613414" y="7219404"/>
                  </a:lnTo>
                  <a:close/>
                </a:path>
                <a:path w="14871065" h="7953375">
                  <a:moveTo>
                    <a:pt x="4904905" y="7765504"/>
                  </a:moveTo>
                  <a:lnTo>
                    <a:pt x="4899876" y="7759154"/>
                  </a:lnTo>
                  <a:lnTo>
                    <a:pt x="4734039" y="7759154"/>
                  </a:lnTo>
                  <a:lnTo>
                    <a:pt x="4729010" y="7765504"/>
                  </a:lnTo>
                  <a:lnTo>
                    <a:pt x="4729010" y="7776934"/>
                  </a:lnTo>
                  <a:lnTo>
                    <a:pt x="4734039" y="7782014"/>
                  </a:lnTo>
                  <a:lnTo>
                    <a:pt x="4899876" y="7782014"/>
                  </a:lnTo>
                  <a:lnTo>
                    <a:pt x="4904905" y="7776934"/>
                  </a:lnTo>
                  <a:lnTo>
                    <a:pt x="4904905" y="7765504"/>
                  </a:lnTo>
                  <a:close/>
                </a:path>
                <a:path w="14871065" h="7953375">
                  <a:moveTo>
                    <a:pt x="4904905" y="7581354"/>
                  </a:moveTo>
                  <a:lnTo>
                    <a:pt x="4899876" y="7576274"/>
                  </a:lnTo>
                  <a:lnTo>
                    <a:pt x="4734039" y="7576274"/>
                  </a:lnTo>
                  <a:lnTo>
                    <a:pt x="4729010" y="7581354"/>
                  </a:lnTo>
                  <a:lnTo>
                    <a:pt x="4729010" y="7592784"/>
                  </a:lnTo>
                  <a:lnTo>
                    <a:pt x="4734039" y="7597864"/>
                  </a:lnTo>
                  <a:lnTo>
                    <a:pt x="4899876" y="7597864"/>
                  </a:lnTo>
                  <a:lnTo>
                    <a:pt x="4904905" y="7592784"/>
                  </a:lnTo>
                  <a:lnTo>
                    <a:pt x="4904905" y="7581354"/>
                  </a:lnTo>
                  <a:close/>
                </a:path>
                <a:path w="14871065" h="7953375">
                  <a:moveTo>
                    <a:pt x="4904905" y="7395934"/>
                  </a:moveTo>
                  <a:lnTo>
                    <a:pt x="4899876" y="7390854"/>
                  </a:lnTo>
                  <a:lnTo>
                    <a:pt x="4734039" y="7390854"/>
                  </a:lnTo>
                  <a:lnTo>
                    <a:pt x="4729010" y="7395934"/>
                  </a:lnTo>
                  <a:lnTo>
                    <a:pt x="4729010" y="7409904"/>
                  </a:lnTo>
                  <a:lnTo>
                    <a:pt x="4734039" y="7414984"/>
                  </a:lnTo>
                  <a:lnTo>
                    <a:pt x="4899876" y="7414984"/>
                  </a:lnTo>
                  <a:lnTo>
                    <a:pt x="4904905" y="7409904"/>
                  </a:lnTo>
                  <a:lnTo>
                    <a:pt x="4904905" y="7395934"/>
                  </a:lnTo>
                  <a:close/>
                </a:path>
                <a:path w="14871065" h="7953375">
                  <a:moveTo>
                    <a:pt x="4904905" y="7213054"/>
                  </a:moveTo>
                  <a:lnTo>
                    <a:pt x="4899876" y="7207974"/>
                  </a:lnTo>
                  <a:lnTo>
                    <a:pt x="4734039" y="7207974"/>
                  </a:lnTo>
                  <a:lnTo>
                    <a:pt x="4729010" y="7213054"/>
                  </a:lnTo>
                  <a:lnTo>
                    <a:pt x="4729010" y="7225754"/>
                  </a:lnTo>
                  <a:lnTo>
                    <a:pt x="4734039" y="7230834"/>
                  </a:lnTo>
                  <a:lnTo>
                    <a:pt x="4899876" y="7230834"/>
                  </a:lnTo>
                  <a:lnTo>
                    <a:pt x="4904905" y="7225754"/>
                  </a:lnTo>
                  <a:lnTo>
                    <a:pt x="4904905" y="7213054"/>
                  </a:lnTo>
                  <a:close/>
                </a:path>
                <a:path w="14871065" h="7953375">
                  <a:moveTo>
                    <a:pt x="4979035" y="7153364"/>
                  </a:moveTo>
                  <a:lnTo>
                    <a:pt x="4975949" y="7139394"/>
                  </a:lnTo>
                  <a:lnTo>
                    <a:pt x="4967567" y="7126694"/>
                  </a:lnTo>
                  <a:lnTo>
                    <a:pt x="4955184" y="7119074"/>
                  </a:lnTo>
                  <a:lnTo>
                    <a:pt x="4955159" y="7145744"/>
                  </a:lnTo>
                  <a:lnTo>
                    <a:pt x="4955159" y="7293064"/>
                  </a:lnTo>
                  <a:lnTo>
                    <a:pt x="4955159" y="7844244"/>
                  </a:lnTo>
                  <a:lnTo>
                    <a:pt x="4948885" y="7851864"/>
                  </a:lnTo>
                  <a:lnTo>
                    <a:pt x="4855908" y="7851864"/>
                  </a:lnTo>
                  <a:lnTo>
                    <a:pt x="4855908" y="7873454"/>
                  </a:lnTo>
                  <a:lnTo>
                    <a:pt x="4855908" y="7898854"/>
                  </a:lnTo>
                  <a:lnTo>
                    <a:pt x="4762932" y="7898854"/>
                  </a:lnTo>
                  <a:lnTo>
                    <a:pt x="4762932" y="7873454"/>
                  </a:lnTo>
                  <a:lnTo>
                    <a:pt x="4855908" y="7873454"/>
                  </a:lnTo>
                  <a:lnTo>
                    <a:pt x="4855908" y="7851864"/>
                  </a:lnTo>
                  <a:lnTo>
                    <a:pt x="4497832" y="7851864"/>
                  </a:lnTo>
                  <a:lnTo>
                    <a:pt x="4497832" y="7873454"/>
                  </a:lnTo>
                  <a:lnTo>
                    <a:pt x="4497832" y="7898854"/>
                  </a:lnTo>
                  <a:lnTo>
                    <a:pt x="4404855" y="7898854"/>
                  </a:lnTo>
                  <a:lnTo>
                    <a:pt x="4404855" y="7873454"/>
                  </a:lnTo>
                  <a:lnTo>
                    <a:pt x="4497832" y="7873454"/>
                  </a:lnTo>
                  <a:lnTo>
                    <a:pt x="4497832" y="7851864"/>
                  </a:lnTo>
                  <a:lnTo>
                    <a:pt x="4326953" y="7851864"/>
                  </a:lnTo>
                  <a:lnTo>
                    <a:pt x="4319409" y="7844244"/>
                  </a:lnTo>
                  <a:lnTo>
                    <a:pt x="4319409" y="7696924"/>
                  </a:lnTo>
                  <a:lnTo>
                    <a:pt x="4326953" y="7690574"/>
                  </a:lnTo>
                  <a:lnTo>
                    <a:pt x="4948885" y="7690574"/>
                  </a:lnTo>
                  <a:lnTo>
                    <a:pt x="4955159" y="7696924"/>
                  </a:lnTo>
                  <a:lnTo>
                    <a:pt x="4955159" y="7661364"/>
                  </a:lnTo>
                  <a:lnTo>
                    <a:pt x="4948885" y="7667714"/>
                  </a:lnTo>
                  <a:lnTo>
                    <a:pt x="4326953" y="7667714"/>
                  </a:lnTo>
                  <a:lnTo>
                    <a:pt x="4319409" y="7661364"/>
                  </a:lnTo>
                  <a:lnTo>
                    <a:pt x="4319409" y="7514044"/>
                  </a:lnTo>
                  <a:lnTo>
                    <a:pt x="4326953" y="7506424"/>
                  </a:lnTo>
                  <a:lnTo>
                    <a:pt x="4948885" y="7506424"/>
                  </a:lnTo>
                  <a:lnTo>
                    <a:pt x="4955159" y="7514044"/>
                  </a:lnTo>
                  <a:lnTo>
                    <a:pt x="4955159" y="7477214"/>
                  </a:lnTo>
                  <a:lnTo>
                    <a:pt x="4948885" y="7484834"/>
                  </a:lnTo>
                  <a:lnTo>
                    <a:pt x="4326953" y="7484834"/>
                  </a:lnTo>
                  <a:lnTo>
                    <a:pt x="4319409" y="7477214"/>
                  </a:lnTo>
                  <a:lnTo>
                    <a:pt x="4319409" y="7329894"/>
                  </a:lnTo>
                  <a:lnTo>
                    <a:pt x="4326953" y="7322274"/>
                  </a:lnTo>
                  <a:lnTo>
                    <a:pt x="4948885" y="7322274"/>
                  </a:lnTo>
                  <a:lnTo>
                    <a:pt x="4955159" y="7329894"/>
                  </a:lnTo>
                  <a:lnTo>
                    <a:pt x="4955159" y="7293064"/>
                  </a:lnTo>
                  <a:lnTo>
                    <a:pt x="4948885" y="7299414"/>
                  </a:lnTo>
                  <a:lnTo>
                    <a:pt x="4326953" y="7299414"/>
                  </a:lnTo>
                  <a:lnTo>
                    <a:pt x="4319409" y="7293064"/>
                  </a:lnTo>
                  <a:lnTo>
                    <a:pt x="4319409" y="7145744"/>
                  </a:lnTo>
                  <a:lnTo>
                    <a:pt x="4326953" y="7139394"/>
                  </a:lnTo>
                  <a:lnTo>
                    <a:pt x="4948885" y="7139394"/>
                  </a:lnTo>
                  <a:lnTo>
                    <a:pt x="4955159" y="7145744"/>
                  </a:lnTo>
                  <a:lnTo>
                    <a:pt x="4955159" y="7119074"/>
                  </a:lnTo>
                  <a:lnTo>
                    <a:pt x="4940084" y="7115264"/>
                  </a:lnTo>
                  <a:lnTo>
                    <a:pt x="4335742" y="7115264"/>
                  </a:lnTo>
                  <a:lnTo>
                    <a:pt x="4320654" y="7119074"/>
                  </a:lnTo>
                  <a:lnTo>
                    <a:pt x="4308259" y="7126694"/>
                  </a:lnTo>
                  <a:lnTo>
                    <a:pt x="4299877" y="7139394"/>
                  </a:lnTo>
                  <a:lnTo>
                    <a:pt x="4296791" y="7153364"/>
                  </a:lnTo>
                  <a:lnTo>
                    <a:pt x="4296791" y="7285444"/>
                  </a:lnTo>
                  <a:lnTo>
                    <a:pt x="4297502" y="7291794"/>
                  </a:lnTo>
                  <a:lnTo>
                    <a:pt x="4299623" y="7299414"/>
                  </a:lnTo>
                  <a:lnTo>
                    <a:pt x="4303153" y="7305764"/>
                  </a:lnTo>
                  <a:lnTo>
                    <a:pt x="4308106" y="7310844"/>
                  </a:lnTo>
                  <a:lnTo>
                    <a:pt x="4303153" y="7317194"/>
                  </a:lnTo>
                  <a:lnTo>
                    <a:pt x="4299623" y="7323544"/>
                  </a:lnTo>
                  <a:lnTo>
                    <a:pt x="4297502" y="7329894"/>
                  </a:lnTo>
                  <a:lnTo>
                    <a:pt x="4296791" y="7338784"/>
                  </a:lnTo>
                  <a:lnTo>
                    <a:pt x="4296791" y="7468324"/>
                  </a:lnTo>
                  <a:lnTo>
                    <a:pt x="4297502" y="7475944"/>
                  </a:lnTo>
                  <a:lnTo>
                    <a:pt x="4299623" y="7483564"/>
                  </a:lnTo>
                  <a:lnTo>
                    <a:pt x="4303153" y="7489914"/>
                  </a:lnTo>
                  <a:lnTo>
                    <a:pt x="4308106" y="7494994"/>
                  </a:lnTo>
                  <a:lnTo>
                    <a:pt x="4303153" y="7500074"/>
                  </a:lnTo>
                  <a:lnTo>
                    <a:pt x="4299623" y="7506424"/>
                  </a:lnTo>
                  <a:lnTo>
                    <a:pt x="4297502" y="7514044"/>
                  </a:lnTo>
                  <a:lnTo>
                    <a:pt x="4296791" y="7521664"/>
                  </a:lnTo>
                  <a:lnTo>
                    <a:pt x="4296791" y="7652474"/>
                  </a:lnTo>
                  <a:lnTo>
                    <a:pt x="4297502" y="7660094"/>
                  </a:lnTo>
                  <a:lnTo>
                    <a:pt x="4299623" y="7666444"/>
                  </a:lnTo>
                  <a:lnTo>
                    <a:pt x="4303153" y="7672794"/>
                  </a:lnTo>
                  <a:lnTo>
                    <a:pt x="4308106" y="7679144"/>
                  </a:lnTo>
                  <a:lnTo>
                    <a:pt x="4303153" y="7684224"/>
                  </a:lnTo>
                  <a:lnTo>
                    <a:pt x="4299623" y="7691844"/>
                  </a:lnTo>
                  <a:lnTo>
                    <a:pt x="4297502" y="7698194"/>
                  </a:lnTo>
                  <a:lnTo>
                    <a:pt x="4296791" y="7705814"/>
                  </a:lnTo>
                  <a:lnTo>
                    <a:pt x="4296791" y="7835354"/>
                  </a:lnTo>
                  <a:lnTo>
                    <a:pt x="4299877" y="7850594"/>
                  </a:lnTo>
                  <a:lnTo>
                    <a:pt x="4308259" y="7863294"/>
                  </a:lnTo>
                  <a:lnTo>
                    <a:pt x="4320654" y="7870914"/>
                  </a:lnTo>
                  <a:lnTo>
                    <a:pt x="4335742" y="7873454"/>
                  </a:lnTo>
                  <a:lnTo>
                    <a:pt x="4382236" y="7873454"/>
                  </a:lnTo>
                  <a:lnTo>
                    <a:pt x="4382236" y="7898854"/>
                  </a:lnTo>
                  <a:lnTo>
                    <a:pt x="4384002" y="7907744"/>
                  </a:lnTo>
                  <a:lnTo>
                    <a:pt x="4388828" y="7914094"/>
                  </a:lnTo>
                  <a:lnTo>
                    <a:pt x="4396016" y="7919174"/>
                  </a:lnTo>
                  <a:lnTo>
                    <a:pt x="4404855" y="7920444"/>
                  </a:lnTo>
                  <a:lnTo>
                    <a:pt x="4497832" y="7920444"/>
                  </a:lnTo>
                  <a:lnTo>
                    <a:pt x="4507382" y="7919174"/>
                  </a:lnTo>
                  <a:lnTo>
                    <a:pt x="4514939" y="7914094"/>
                  </a:lnTo>
                  <a:lnTo>
                    <a:pt x="4519904" y="7907744"/>
                  </a:lnTo>
                  <a:lnTo>
                    <a:pt x="4521695" y="7898854"/>
                  </a:lnTo>
                  <a:lnTo>
                    <a:pt x="4521695" y="7873454"/>
                  </a:lnTo>
                  <a:lnTo>
                    <a:pt x="4739056" y="7873454"/>
                  </a:lnTo>
                  <a:lnTo>
                    <a:pt x="4739056" y="7898854"/>
                  </a:lnTo>
                  <a:lnTo>
                    <a:pt x="4740846" y="7907744"/>
                  </a:lnTo>
                  <a:lnTo>
                    <a:pt x="4745812" y="7914094"/>
                  </a:lnTo>
                  <a:lnTo>
                    <a:pt x="4753368" y="7919174"/>
                  </a:lnTo>
                  <a:lnTo>
                    <a:pt x="4762932" y="7920444"/>
                  </a:lnTo>
                  <a:lnTo>
                    <a:pt x="4855908" y="7920444"/>
                  </a:lnTo>
                  <a:lnTo>
                    <a:pt x="4864735" y="7919174"/>
                  </a:lnTo>
                  <a:lnTo>
                    <a:pt x="4871923" y="7914094"/>
                  </a:lnTo>
                  <a:lnTo>
                    <a:pt x="4876749" y="7907744"/>
                  </a:lnTo>
                  <a:lnTo>
                    <a:pt x="4878527" y="7898854"/>
                  </a:lnTo>
                  <a:lnTo>
                    <a:pt x="4878527" y="7873454"/>
                  </a:lnTo>
                  <a:lnTo>
                    <a:pt x="4940084" y="7873454"/>
                  </a:lnTo>
                  <a:lnTo>
                    <a:pt x="4955184" y="7870914"/>
                  </a:lnTo>
                  <a:lnTo>
                    <a:pt x="4967567" y="7863294"/>
                  </a:lnTo>
                  <a:lnTo>
                    <a:pt x="4975110" y="7851864"/>
                  </a:lnTo>
                  <a:lnTo>
                    <a:pt x="4975949" y="7850594"/>
                  </a:lnTo>
                  <a:lnTo>
                    <a:pt x="4979035" y="7835354"/>
                  </a:lnTo>
                  <a:lnTo>
                    <a:pt x="4979035" y="7705814"/>
                  </a:lnTo>
                  <a:lnTo>
                    <a:pt x="4967732" y="7679144"/>
                  </a:lnTo>
                  <a:lnTo>
                    <a:pt x="4972139" y="7672794"/>
                  </a:lnTo>
                  <a:lnTo>
                    <a:pt x="4975022" y="7667714"/>
                  </a:lnTo>
                  <a:lnTo>
                    <a:pt x="4975733" y="7666444"/>
                  </a:lnTo>
                  <a:lnTo>
                    <a:pt x="4978146" y="7660094"/>
                  </a:lnTo>
                  <a:lnTo>
                    <a:pt x="4979035" y="7652474"/>
                  </a:lnTo>
                  <a:lnTo>
                    <a:pt x="4979035" y="7521664"/>
                  </a:lnTo>
                  <a:lnTo>
                    <a:pt x="4978146" y="7514044"/>
                  </a:lnTo>
                  <a:lnTo>
                    <a:pt x="4975733" y="7506424"/>
                  </a:lnTo>
                  <a:lnTo>
                    <a:pt x="4972139" y="7500074"/>
                  </a:lnTo>
                  <a:lnTo>
                    <a:pt x="4967732" y="7494994"/>
                  </a:lnTo>
                  <a:lnTo>
                    <a:pt x="4972139" y="7489914"/>
                  </a:lnTo>
                  <a:lnTo>
                    <a:pt x="4975022" y="7484834"/>
                  </a:lnTo>
                  <a:lnTo>
                    <a:pt x="4975733" y="7483564"/>
                  </a:lnTo>
                  <a:lnTo>
                    <a:pt x="4978146" y="7475944"/>
                  </a:lnTo>
                  <a:lnTo>
                    <a:pt x="4979035" y="7468324"/>
                  </a:lnTo>
                  <a:lnTo>
                    <a:pt x="4979035" y="7338784"/>
                  </a:lnTo>
                  <a:lnTo>
                    <a:pt x="4967732" y="7310844"/>
                  </a:lnTo>
                  <a:lnTo>
                    <a:pt x="4972139" y="7305764"/>
                  </a:lnTo>
                  <a:lnTo>
                    <a:pt x="4975733" y="7299414"/>
                  </a:lnTo>
                  <a:lnTo>
                    <a:pt x="4978146" y="7291794"/>
                  </a:lnTo>
                  <a:lnTo>
                    <a:pt x="4979035" y="7285444"/>
                  </a:lnTo>
                  <a:lnTo>
                    <a:pt x="4979035" y="7153364"/>
                  </a:lnTo>
                  <a:close/>
                </a:path>
                <a:path w="14871065" h="7953375">
                  <a:moveTo>
                    <a:pt x="6989026" y="7629372"/>
                  </a:moveTo>
                  <a:lnTo>
                    <a:pt x="6987946" y="7619212"/>
                  </a:lnTo>
                  <a:lnTo>
                    <a:pt x="6981558" y="7597622"/>
                  </a:lnTo>
                  <a:lnTo>
                    <a:pt x="6977304" y="7587462"/>
                  </a:lnTo>
                  <a:lnTo>
                    <a:pt x="6974103" y="7576032"/>
                  </a:lnTo>
                  <a:lnTo>
                    <a:pt x="6967702" y="7567142"/>
                  </a:lnTo>
                  <a:lnTo>
                    <a:pt x="6962381" y="7558252"/>
                  </a:lnTo>
                  <a:lnTo>
                    <a:pt x="6954926" y="7550632"/>
                  </a:lnTo>
                  <a:lnTo>
                    <a:pt x="6947471" y="7541742"/>
                  </a:lnTo>
                  <a:lnTo>
                    <a:pt x="6946405" y="7540663"/>
                  </a:lnTo>
                  <a:lnTo>
                    <a:pt x="6946405" y="7650962"/>
                  </a:lnTo>
                  <a:lnTo>
                    <a:pt x="6945338" y="7659852"/>
                  </a:lnTo>
                  <a:lnTo>
                    <a:pt x="6942137" y="7668742"/>
                  </a:lnTo>
                  <a:lnTo>
                    <a:pt x="6940004" y="7676362"/>
                  </a:lnTo>
                  <a:lnTo>
                    <a:pt x="6935749" y="7683982"/>
                  </a:lnTo>
                  <a:lnTo>
                    <a:pt x="6932549" y="7691602"/>
                  </a:lnTo>
                  <a:lnTo>
                    <a:pt x="6911238" y="7715732"/>
                  </a:lnTo>
                  <a:lnTo>
                    <a:pt x="6904850" y="7722082"/>
                  </a:lnTo>
                  <a:lnTo>
                    <a:pt x="6897395" y="7724622"/>
                  </a:lnTo>
                  <a:lnTo>
                    <a:pt x="6888861" y="7729702"/>
                  </a:lnTo>
                  <a:lnTo>
                    <a:pt x="6881406" y="7730972"/>
                  </a:lnTo>
                  <a:lnTo>
                    <a:pt x="6872884" y="7734782"/>
                  </a:lnTo>
                  <a:lnTo>
                    <a:pt x="6694957" y="7734782"/>
                  </a:lnTo>
                  <a:lnTo>
                    <a:pt x="6658724" y="7765262"/>
                  </a:lnTo>
                  <a:lnTo>
                    <a:pt x="6625691" y="7784312"/>
                  </a:lnTo>
                  <a:lnTo>
                    <a:pt x="6574549" y="7797012"/>
                  </a:lnTo>
                  <a:lnTo>
                    <a:pt x="6558572" y="7798282"/>
                  </a:lnTo>
                  <a:lnTo>
                    <a:pt x="6540449" y="7797012"/>
                  </a:lnTo>
                  <a:lnTo>
                    <a:pt x="6526822" y="7794472"/>
                  </a:lnTo>
                  <a:lnTo>
                    <a:pt x="6506362" y="7790662"/>
                  </a:lnTo>
                  <a:lnTo>
                    <a:pt x="6498374" y="7788122"/>
                  </a:lnTo>
                  <a:lnTo>
                    <a:pt x="6490373" y="7785582"/>
                  </a:lnTo>
                  <a:lnTo>
                    <a:pt x="6476517" y="7779232"/>
                  </a:lnTo>
                  <a:lnTo>
                    <a:pt x="6450952" y="7763992"/>
                  </a:lnTo>
                  <a:lnTo>
                    <a:pt x="6441364" y="7756372"/>
                  </a:lnTo>
                  <a:lnTo>
                    <a:pt x="6427521" y="7743672"/>
                  </a:lnTo>
                  <a:lnTo>
                    <a:pt x="6413665" y="7757642"/>
                  </a:lnTo>
                  <a:lnTo>
                    <a:pt x="6406210" y="7763992"/>
                  </a:lnTo>
                  <a:lnTo>
                    <a:pt x="6396609" y="7771612"/>
                  </a:lnTo>
                  <a:lnTo>
                    <a:pt x="6388087" y="7776692"/>
                  </a:lnTo>
                  <a:lnTo>
                    <a:pt x="6378499" y="7779232"/>
                  </a:lnTo>
                  <a:lnTo>
                    <a:pt x="6367843" y="7784312"/>
                  </a:lnTo>
                  <a:lnTo>
                    <a:pt x="6358255" y="7786852"/>
                  </a:lnTo>
                  <a:lnTo>
                    <a:pt x="6347600" y="7786852"/>
                  </a:lnTo>
                  <a:lnTo>
                    <a:pt x="6338011" y="7788122"/>
                  </a:lnTo>
                  <a:lnTo>
                    <a:pt x="6326289" y="7786852"/>
                  </a:lnTo>
                  <a:lnTo>
                    <a:pt x="6315646" y="7786852"/>
                  </a:lnTo>
                  <a:lnTo>
                    <a:pt x="6306058" y="7784312"/>
                  </a:lnTo>
                  <a:lnTo>
                    <a:pt x="6296457" y="7779232"/>
                  </a:lnTo>
                  <a:lnTo>
                    <a:pt x="6285801" y="7776692"/>
                  </a:lnTo>
                  <a:lnTo>
                    <a:pt x="6277280" y="7770342"/>
                  </a:lnTo>
                  <a:lnTo>
                    <a:pt x="6267691" y="7762722"/>
                  </a:lnTo>
                  <a:lnTo>
                    <a:pt x="6259169" y="7755102"/>
                  </a:lnTo>
                  <a:lnTo>
                    <a:pt x="6250648" y="7747482"/>
                  </a:lnTo>
                  <a:lnTo>
                    <a:pt x="6238926" y="7750022"/>
                  </a:lnTo>
                  <a:lnTo>
                    <a:pt x="6218682" y="7753832"/>
                  </a:lnTo>
                  <a:lnTo>
                    <a:pt x="6199492" y="7755102"/>
                  </a:lnTo>
                  <a:lnTo>
                    <a:pt x="6183515" y="7755102"/>
                  </a:lnTo>
                  <a:lnTo>
                    <a:pt x="6140894" y="7743672"/>
                  </a:lnTo>
                  <a:lnTo>
                    <a:pt x="6103607" y="7720812"/>
                  </a:lnTo>
                  <a:lnTo>
                    <a:pt x="6092952" y="7709382"/>
                  </a:lnTo>
                  <a:lnTo>
                    <a:pt x="6082296" y="7700492"/>
                  </a:lnTo>
                  <a:lnTo>
                    <a:pt x="6073775" y="7686522"/>
                  </a:lnTo>
                  <a:lnTo>
                    <a:pt x="6066320" y="7675092"/>
                  </a:lnTo>
                  <a:lnTo>
                    <a:pt x="6059919" y="7659852"/>
                  </a:lnTo>
                  <a:lnTo>
                    <a:pt x="6054598" y="7645882"/>
                  </a:lnTo>
                  <a:lnTo>
                    <a:pt x="6051397" y="7631912"/>
                  </a:lnTo>
                  <a:lnTo>
                    <a:pt x="6049264" y="7616672"/>
                  </a:lnTo>
                  <a:lnTo>
                    <a:pt x="6048197" y="7601432"/>
                  </a:lnTo>
                  <a:lnTo>
                    <a:pt x="6048197" y="7588732"/>
                  </a:lnTo>
                  <a:lnTo>
                    <a:pt x="6051397" y="7574762"/>
                  </a:lnTo>
                  <a:lnTo>
                    <a:pt x="6055665" y="7550632"/>
                  </a:lnTo>
                  <a:lnTo>
                    <a:pt x="6066320" y="7527772"/>
                  </a:lnTo>
                  <a:lnTo>
                    <a:pt x="6079096" y="7508722"/>
                  </a:lnTo>
                  <a:lnTo>
                    <a:pt x="6086551" y="7497292"/>
                  </a:lnTo>
                  <a:lnTo>
                    <a:pt x="6122784" y="7466812"/>
                  </a:lnTo>
                  <a:lnTo>
                    <a:pt x="6156884" y="7452842"/>
                  </a:lnTo>
                  <a:lnTo>
                    <a:pt x="6168606" y="7447762"/>
                  </a:lnTo>
                  <a:lnTo>
                    <a:pt x="6184582" y="7405852"/>
                  </a:lnTo>
                  <a:lnTo>
                    <a:pt x="6212294" y="7370292"/>
                  </a:lnTo>
                  <a:lnTo>
                    <a:pt x="6221882" y="7363942"/>
                  </a:lnTo>
                  <a:lnTo>
                    <a:pt x="6230404" y="7357592"/>
                  </a:lnTo>
                  <a:lnTo>
                    <a:pt x="6238926" y="7352512"/>
                  </a:lnTo>
                  <a:lnTo>
                    <a:pt x="6249581" y="7347432"/>
                  </a:lnTo>
                  <a:lnTo>
                    <a:pt x="6259169" y="7343622"/>
                  </a:lnTo>
                  <a:lnTo>
                    <a:pt x="6270891" y="7339812"/>
                  </a:lnTo>
                  <a:lnTo>
                    <a:pt x="6280480" y="7336002"/>
                  </a:lnTo>
                  <a:lnTo>
                    <a:pt x="6319901" y="7336002"/>
                  </a:lnTo>
                  <a:lnTo>
                    <a:pt x="6335877" y="7339812"/>
                  </a:lnTo>
                  <a:lnTo>
                    <a:pt x="6352934" y="7343622"/>
                  </a:lnTo>
                  <a:lnTo>
                    <a:pt x="6374231" y="7309332"/>
                  </a:lnTo>
                  <a:lnTo>
                    <a:pt x="6407277" y="7276312"/>
                  </a:lnTo>
                  <a:lnTo>
                    <a:pt x="6447752" y="7252182"/>
                  </a:lnTo>
                  <a:lnTo>
                    <a:pt x="6480784" y="7242022"/>
                  </a:lnTo>
                  <a:lnTo>
                    <a:pt x="6491440" y="7242022"/>
                  </a:lnTo>
                  <a:lnTo>
                    <a:pt x="6503162" y="7239482"/>
                  </a:lnTo>
                  <a:lnTo>
                    <a:pt x="6515951" y="7238212"/>
                  </a:lnTo>
                  <a:lnTo>
                    <a:pt x="6531927" y="7239482"/>
                  </a:lnTo>
                  <a:lnTo>
                    <a:pt x="6546850" y="7242022"/>
                  </a:lnTo>
                  <a:lnTo>
                    <a:pt x="6606514" y="7264882"/>
                  </a:lnTo>
                  <a:lnTo>
                    <a:pt x="6653390" y="7305522"/>
                  </a:lnTo>
                  <a:lnTo>
                    <a:pt x="6670446" y="7332192"/>
                  </a:lnTo>
                  <a:lnTo>
                    <a:pt x="6678968" y="7346162"/>
                  </a:lnTo>
                  <a:lnTo>
                    <a:pt x="6684289" y="7361402"/>
                  </a:lnTo>
                  <a:lnTo>
                    <a:pt x="6688556" y="7376642"/>
                  </a:lnTo>
                  <a:lnTo>
                    <a:pt x="6692811" y="7393152"/>
                  </a:lnTo>
                  <a:lnTo>
                    <a:pt x="6694957" y="7412202"/>
                  </a:lnTo>
                  <a:lnTo>
                    <a:pt x="6716255" y="7412202"/>
                  </a:lnTo>
                  <a:lnTo>
                    <a:pt x="6764198" y="7421092"/>
                  </a:lnTo>
                  <a:lnTo>
                    <a:pt x="6805765" y="7446492"/>
                  </a:lnTo>
                  <a:lnTo>
                    <a:pt x="6814286" y="7455382"/>
                  </a:lnTo>
                  <a:lnTo>
                    <a:pt x="6822808" y="7463002"/>
                  </a:lnTo>
                  <a:lnTo>
                    <a:pt x="6830263" y="7474432"/>
                  </a:lnTo>
                  <a:lnTo>
                    <a:pt x="6836664" y="7484592"/>
                  </a:lnTo>
                  <a:lnTo>
                    <a:pt x="6840918" y="7494752"/>
                  </a:lnTo>
                  <a:lnTo>
                    <a:pt x="6846252" y="7506182"/>
                  </a:lnTo>
                  <a:lnTo>
                    <a:pt x="6850507" y="7518882"/>
                  </a:lnTo>
                  <a:lnTo>
                    <a:pt x="6852640" y="7531582"/>
                  </a:lnTo>
                  <a:lnTo>
                    <a:pt x="6853707" y="7548092"/>
                  </a:lnTo>
                  <a:lnTo>
                    <a:pt x="6870751" y="7550632"/>
                  </a:lnTo>
                  <a:lnTo>
                    <a:pt x="6913372" y="7569682"/>
                  </a:lnTo>
                  <a:lnTo>
                    <a:pt x="6941071" y="7609052"/>
                  </a:lnTo>
                  <a:lnTo>
                    <a:pt x="6946405" y="7650962"/>
                  </a:lnTo>
                  <a:lnTo>
                    <a:pt x="6946405" y="7540663"/>
                  </a:lnTo>
                  <a:lnTo>
                    <a:pt x="6912305" y="7517612"/>
                  </a:lnTo>
                  <a:lnTo>
                    <a:pt x="6892061" y="7509992"/>
                  </a:lnTo>
                  <a:lnTo>
                    <a:pt x="6887794" y="7496022"/>
                  </a:lnTo>
                  <a:lnTo>
                    <a:pt x="6882473" y="7482052"/>
                  </a:lnTo>
                  <a:lnTo>
                    <a:pt x="6877139" y="7469352"/>
                  </a:lnTo>
                  <a:lnTo>
                    <a:pt x="6870751" y="7455382"/>
                  </a:lnTo>
                  <a:lnTo>
                    <a:pt x="6861162" y="7445222"/>
                  </a:lnTo>
                  <a:lnTo>
                    <a:pt x="6852640" y="7432522"/>
                  </a:lnTo>
                  <a:lnTo>
                    <a:pt x="6822808" y="7404582"/>
                  </a:lnTo>
                  <a:lnTo>
                    <a:pt x="6772732" y="7377912"/>
                  </a:lnTo>
                  <a:lnTo>
                    <a:pt x="6731178" y="7369022"/>
                  </a:lnTo>
                  <a:lnTo>
                    <a:pt x="6726910" y="7349972"/>
                  </a:lnTo>
                  <a:lnTo>
                    <a:pt x="6718389" y="7332192"/>
                  </a:lnTo>
                  <a:lnTo>
                    <a:pt x="6710934" y="7314412"/>
                  </a:lnTo>
                  <a:lnTo>
                    <a:pt x="6702412" y="7299172"/>
                  </a:lnTo>
                  <a:lnTo>
                    <a:pt x="6690677" y="7283932"/>
                  </a:lnTo>
                  <a:lnTo>
                    <a:pt x="6680035" y="7269962"/>
                  </a:lnTo>
                  <a:lnTo>
                    <a:pt x="6667246" y="7255992"/>
                  </a:lnTo>
                  <a:lnTo>
                    <a:pt x="6653390" y="7243292"/>
                  </a:lnTo>
                  <a:lnTo>
                    <a:pt x="6644868" y="7238212"/>
                  </a:lnTo>
                  <a:lnTo>
                    <a:pt x="6638480" y="7234402"/>
                  </a:lnTo>
                  <a:lnTo>
                    <a:pt x="6588392" y="7207732"/>
                  </a:lnTo>
                  <a:lnTo>
                    <a:pt x="6534061" y="7195032"/>
                  </a:lnTo>
                  <a:lnTo>
                    <a:pt x="6515951" y="7193762"/>
                  </a:lnTo>
                  <a:lnTo>
                    <a:pt x="6488239" y="7196302"/>
                  </a:lnTo>
                  <a:lnTo>
                    <a:pt x="6436042" y="7210272"/>
                  </a:lnTo>
                  <a:lnTo>
                    <a:pt x="6412598" y="7221702"/>
                  </a:lnTo>
                  <a:lnTo>
                    <a:pt x="6400876" y="7228052"/>
                  </a:lnTo>
                  <a:lnTo>
                    <a:pt x="6367843" y="7252182"/>
                  </a:lnTo>
                  <a:lnTo>
                    <a:pt x="6340145" y="7282662"/>
                  </a:lnTo>
                  <a:lnTo>
                    <a:pt x="6332690" y="7294092"/>
                  </a:lnTo>
                  <a:lnTo>
                    <a:pt x="6317767" y="7291552"/>
                  </a:lnTo>
                  <a:lnTo>
                    <a:pt x="6290068" y="7291552"/>
                  </a:lnTo>
                  <a:lnTo>
                    <a:pt x="6262357" y="7296632"/>
                  </a:lnTo>
                  <a:lnTo>
                    <a:pt x="6249581" y="7300442"/>
                  </a:lnTo>
                  <a:lnTo>
                    <a:pt x="6235725" y="7304252"/>
                  </a:lnTo>
                  <a:lnTo>
                    <a:pt x="6224003" y="7311872"/>
                  </a:lnTo>
                  <a:lnTo>
                    <a:pt x="6211227" y="7316952"/>
                  </a:lnTo>
                  <a:lnTo>
                    <a:pt x="6199492" y="7325842"/>
                  </a:lnTo>
                  <a:lnTo>
                    <a:pt x="6169660" y="7352512"/>
                  </a:lnTo>
                  <a:lnTo>
                    <a:pt x="6146228" y="7386802"/>
                  </a:lnTo>
                  <a:lnTo>
                    <a:pt x="6134506" y="7413472"/>
                  </a:lnTo>
                  <a:lnTo>
                    <a:pt x="6120650" y="7418552"/>
                  </a:lnTo>
                  <a:lnTo>
                    <a:pt x="6081230" y="7441412"/>
                  </a:lnTo>
                  <a:lnTo>
                    <a:pt x="6049264" y="7474432"/>
                  </a:lnTo>
                  <a:lnTo>
                    <a:pt x="6025832" y="7511262"/>
                  </a:lnTo>
                  <a:lnTo>
                    <a:pt x="6010910" y="7554442"/>
                  </a:lnTo>
                  <a:lnTo>
                    <a:pt x="6005588" y="7583652"/>
                  </a:lnTo>
                  <a:lnTo>
                    <a:pt x="6005588" y="7601432"/>
                  </a:lnTo>
                  <a:lnTo>
                    <a:pt x="6009843" y="7639532"/>
                  </a:lnTo>
                  <a:lnTo>
                    <a:pt x="6020498" y="7677632"/>
                  </a:lnTo>
                  <a:lnTo>
                    <a:pt x="6049264" y="7727162"/>
                  </a:lnTo>
                  <a:lnTo>
                    <a:pt x="6091885" y="7765262"/>
                  </a:lnTo>
                  <a:lnTo>
                    <a:pt x="6106807" y="7776692"/>
                  </a:lnTo>
                  <a:lnTo>
                    <a:pt x="6123851" y="7784312"/>
                  </a:lnTo>
                  <a:lnTo>
                    <a:pt x="6141961" y="7790662"/>
                  </a:lnTo>
                  <a:lnTo>
                    <a:pt x="6180315" y="7799552"/>
                  </a:lnTo>
                  <a:lnTo>
                    <a:pt x="6218682" y="7799552"/>
                  </a:lnTo>
                  <a:lnTo>
                    <a:pt x="6238926" y="7794472"/>
                  </a:lnTo>
                  <a:lnTo>
                    <a:pt x="6249581" y="7804632"/>
                  </a:lnTo>
                  <a:lnTo>
                    <a:pt x="6260236" y="7810982"/>
                  </a:lnTo>
                  <a:lnTo>
                    <a:pt x="6271946" y="7818602"/>
                  </a:lnTo>
                  <a:lnTo>
                    <a:pt x="6284734" y="7822412"/>
                  </a:lnTo>
                  <a:lnTo>
                    <a:pt x="6297523" y="7827492"/>
                  </a:lnTo>
                  <a:lnTo>
                    <a:pt x="6310312" y="7830032"/>
                  </a:lnTo>
                  <a:lnTo>
                    <a:pt x="6324168" y="7832572"/>
                  </a:lnTo>
                  <a:lnTo>
                    <a:pt x="6338011" y="7833842"/>
                  </a:lnTo>
                  <a:lnTo>
                    <a:pt x="6349733" y="7832572"/>
                  </a:lnTo>
                  <a:lnTo>
                    <a:pt x="6361455" y="7830032"/>
                  </a:lnTo>
                  <a:lnTo>
                    <a:pt x="6374231" y="7827492"/>
                  </a:lnTo>
                  <a:lnTo>
                    <a:pt x="6385954" y="7823682"/>
                  </a:lnTo>
                  <a:lnTo>
                    <a:pt x="6396609" y="7819872"/>
                  </a:lnTo>
                  <a:lnTo>
                    <a:pt x="6408344" y="7814792"/>
                  </a:lnTo>
                  <a:lnTo>
                    <a:pt x="6417932" y="7808442"/>
                  </a:lnTo>
                  <a:lnTo>
                    <a:pt x="6428575" y="7802092"/>
                  </a:lnTo>
                  <a:lnTo>
                    <a:pt x="6464808" y="7821142"/>
                  </a:lnTo>
                  <a:lnTo>
                    <a:pt x="6517018" y="7837652"/>
                  </a:lnTo>
                  <a:lnTo>
                    <a:pt x="6537261" y="7841462"/>
                  </a:lnTo>
                  <a:lnTo>
                    <a:pt x="6578803" y="7841462"/>
                  </a:lnTo>
                  <a:lnTo>
                    <a:pt x="6619303" y="7833842"/>
                  </a:lnTo>
                  <a:lnTo>
                    <a:pt x="6656591" y="7818602"/>
                  </a:lnTo>
                  <a:lnTo>
                    <a:pt x="6683007" y="7802092"/>
                  </a:lnTo>
                  <a:lnTo>
                    <a:pt x="6688442" y="7798282"/>
                  </a:lnTo>
                  <a:lnTo>
                    <a:pt x="6693878" y="7794472"/>
                  </a:lnTo>
                  <a:lnTo>
                    <a:pt x="6710934" y="7779232"/>
                  </a:lnTo>
                  <a:lnTo>
                    <a:pt x="6866483" y="7779232"/>
                  </a:lnTo>
                  <a:lnTo>
                    <a:pt x="6879272" y="7777962"/>
                  </a:lnTo>
                  <a:lnTo>
                    <a:pt x="6892061" y="7774152"/>
                  </a:lnTo>
                  <a:lnTo>
                    <a:pt x="6902717" y="7771612"/>
                  </a:lnTo>
                  <a:lnTo>
                    <a:pt x="6935749" y="7752562"/>
                  </a:lnTo>
                  <a:lnTo>
                    <a:pt x="6961314" y="7724622"/>
                  </a:lnTo>
                  <a:lnTo>
                    <a:pt x="6968782" y="7715732"/>
                  </a:lnTo>
                  <a:lnTo>
                    <a:pt x="6975170" y="7704302"/>
                  </a:lnTo>
                  <a:lnTo>
                    <a:pt x="6980491" y="7692872"/>
                  </a:lnTo>
                  <a:lnTo>
                    <a:pt x="6983692" y="7680172"/>
                  </a:lnTo>
                  <a:lnTo>
                    <a:pt x="6986892" y="7668742"/>
                  </a:lnTo>
                  <a:lnTo>
                    <a:pt x="6989026" y="7656042"/>
                  </a:lnTo>
                  <a:lnTo>
                    <a:pt x="6989026" y="7629372"/>
                  </a:lnTo>
                  <a:close/>
                </a:path>
                <a:path w="14871065" h="7953375">
                  <a:moveTo>
                    <a:pt x="8865095" y="7244131"/>
                  </a:moveTo>
                  <a:lnTo>
                    <a:pt x="8584781" y="7244131"/>
                  </a:lnTo>
                  <a:lnTo>
                    <a:pt x="8584781" y="7167931"/>
                  </a:lnTo>
                  <a:lnTo>
                    <a:pt x="8584781" y="7137451"/>
                  </a:lnTo>
                  <a:lnTo>
                    <a:pt x="8152943" y="7137451"/>
                  </a:lnTo>
                  <a:lnTo>
                    <a:pt x="8152943" y="7167931"/>
                  </a:lnTo>
                  <a:lnTo>
                    <a:pt x="8152943" y="7244131"/>
                  </a:lnTo>
                  <a:lnTo>
                    <a:pt x="8152943" y="7273341"/>
                  </a:lnTo>
                  <a:lnTo>
                    <a:pt x="8152943" y="7273963"/>
                  </a:lnTo>
                  <a:lnTo>
                    <a:pt x="8152943" y="7758481"/>
                  </a:lnTo>
                  <a:lnTo>
                    <a:pt x="7905445" y="7758481"/>
                  </a:lnTo>
                  <a:lnTo>
                    <a:pt x="7905445" y="7273341"/>
                  </a:lnTo>
                  <a:lnTo>
                    <a:pt x="8152943" y="7273341"/>
                  </a:lnTo>
                  <a:lnTo>
                    <a:pt x="8152943" y="7244131"/>
                  </a:lnTo>
                  <a:lnTo>
                    <a:pt x="7875143" y="7244131"/>
                  </a:lnTo>
                  <a:lnTo>
                    <a:pt x="7875143" y="7273341"/>
                  </a:lnTo>
                  <a:lnTo>
                    <a:pt x="7875143" y="7758481"/>
                  </a:lnTo>
                  <a:lnTo>
                    <a:pt x="7875143" y="7791501"/>
                  </a:lnTo>
                  <a:lnTo>
                    <a:pt x="8152943" y="7791501"/>
                  </a:lnTo>
                  <a:lnTo>
                    <a:pt x="8152943" y="7867701"/>
                  </a:lnTo>
                  <a:lnTo>
                    <a:pt x="8152943" y="7898181"/>
                  </a:lnTo>
                  <a:lnTo>
                    <a:pt x="8584781" y="7898181"/>
                  </a:lnTo>
                  <a:lnTo>
                    <a:pt x="8584781" y="7867701"/>
                  </a:lnTo>
                  <a:lnTo>
                    <a:pt x="8185759" y="7867701"/>
                  </a:lnTo>
                  <a:lnTo>
                    <a:pt x="8185759" y="7791501"/>
                  </a:lnTo>
                  <a:lnTo>
                    <a:pt x="8185759" y="7167931"/>
                  </a:lnTo>
                  <a:lnTo>
                    <a:pt x="8554479" y="7167931"/>
                  </a:lnTo>
                  <a:lnTo>
                    <a:pt x="8554479" y="7867434"/>
                  </a:lnTo>
                  <a:lnTo>
                    <a:pt x="8584781" y="7867434"/>
                  </a:lnTo>
                  <a:lnTo>
                    <a:pt x="8584781" y="7791501"/>
                  </a:lnTo>
                  <a:lnTo>
                    <a:pt x="8865095" y="7791501"/>
                  </a:lnTo>
                  <a:lnTo>
                    <a:pt x="8865095" y="7758836"/>
                  </a:lnTo>
                  <a:lnTo>
                    <a:pt x="8865095" y="7758481"/>
                  </a:lnTo>
                  <a:lnTo>
                    <a:pt x="8865095" y="7273963"/>
                  </a:lnTo>
                  <a:lnTo>
                    <a:pt x="8834793" y="7273963"/>
                  </a:lnTo>
                  <a:lnTo>
                    <a:pt x="8834793" y="7758481"/>
                  </a:lnTo>
                  <a:lnTo>
                    <a:pt x="8584781" y="7758481"/>
                  </a:lnTo>
                  <a:lnTo>
                    <a:pt x="8584781" y="7273341"/>
                  </a:lnTo>
                  <a:lnTo>
                    <a:pt x="8865095" y="7273341"/>
                  </a:lnTo>
                  <a:lnTo>
                    <a:pt x="8865095" y="7244131"/>
                  </a:lnTo>
                  <a:close/>
                </a:path>
                <a:path w="14871065" h="7953375">
                  <a:moveTo>
                    <a:pt x="10289984" y="7776362"/>
                  </a:moveTo>
                  <a:lnTo>
                    <a:pt x="9991839" y="7776362"/>
                  </a:lnTo>
                  <a:lnTo>
                    <a:pt x="9991839" y="7810894"/>
                  </a:lnTo>
                  <a:lnTo>
                    <a:pt x="10289984" y="7810894"/>
                  </a:lnTo>
                  <a:lnTo>
                    <a:pt x="10289984" y="7776362"/>
                  </a:lnTo>
                  <a:close/>
                </a:path>
                <a:path w="14871065" h="7953375">
                  <a:moveTo>
                    <a:pt x="10289984" y="7689507"/>
                  </a:moveTo>
                  <a:lnTo>
                    <a:pt x="9991839" y="7689507"/>
                  </a:lnTo>
                  <a:lnTo>
                    <a:pt x="9991839" y="7726870"/>
                  </a:lnTo>
                  <a:lnTo>
                    <a:pt x="10289984" y="7726870"/>
                  </a:lnTo>
                  <a:lnTo>
                    <a:pt x="10289984" y="7689507"/>
                  </a:lnTo>
                  <a:close/>
                </a:path>
                <a:path w="14871065" h="7953375">
                  <a:moveTo>
                    <a:pt x="10289984" y="7605560"/>
                  </a:moveTo>
                  <a:lnTo>
                    <a:pt x="9991839" y="7605560"/>
                  </a:lnTo>
                  <a:lnTo>
                    <a:pt x="9991839" y="7642911"/>
                  </a:lnTo>
                  <a:lnTo>
                    <a:pt x="10289984" y="7642911"/>
                  </a:lnTo>
                  <a:lnTo>
                    <a:pt x="10289984" y="7605560"/>
                  </a:lnTo>
                  <a:close/>
                </a:path>
                <a:path w="14871065" h="7953375">
                  <a:moveTo>
                    <a:pt x="10289984" y="7521600"/>
                  </a:moveTo>
                  <a:lnTo>
                    <a:pt x="9991839" y="7521600"/>
                  </a:lnTo>
                  <a:lnTo>
                    <a:pt x="9991839" y="7556144"/>
                  </a:lnTo>
                  <a:lnTo>
                    <a:pt x="10289984" y="7556144"/>
                  </a:lnTo>
                  <a:lnTo>
                    <a:pt x="10289984" y="7521600"/>
                  </a:lnTo>
                  <a:close/>
                </a:path>
                <a:path w="14871065" h="7953375">
                  <a:moveTo>
                    <a:pt x="10289984" y="7434758"/>
                  </a:moveTo>
                  <a:lnTo>
                    <a:pt x="9991839" y="7434758"/>
                  </a:lnTo>
                  <a:lnTo>
                    <a:pt x="9991839" y="7475639"/>
                  </a:lnTo>
                  <a:lnTo>
                    <a:pt x="10289984" y="7475639"/>
                  </a:lnTo>
                  <a:lnTo>
                    <a:pt x="10289984" y="7434758"/>
                  </a:lnTo>
                  <a:close/>
                </a:path>
                <a:path w="14871065" h="7953375">
                  <a:moveTo>
                    <a:pt x="10289984" y="7353694"/>
                  </a:moveTo>
                  <a:lnTo>
                    <a:pt x="9991839" y="7353694"/>
                  </a:lnTo>
                  <a:lnTo>
                    <a:pt x="9991839" y="7388238"/>
                  </a:lnTo>
                  <a:lnTo>
                    <a:pt x="10289984" y="7388238"/>
                  </a:lnTo>
                  <a:lnTo>
                    <a:pt x="10289984" y="7353694"/>
                  </a:lnTo>
                  <a:close/>
                </a:path>
                <a:path w="14871065" h="7953375">
                  <a:moveTo>
                    <a:pt x="10289984" y="7269747"/>
                  </a:moveTo>
                  <a:lnTo>
                    <a:pt x="9991839" y="7269747"/>
                  </a:lnTo>
                  <a:lnTo>
                    <a:pt x="9991839" y="7304278"/>
                  </a:lnTo>
                  <a:lnTo>
                    <a:pt x="10289984" y="7304278"/>
                  </a:lnTo>
                  <a:lnTo>
                    <a:pt x="10289984" y="7269747"/>
                  </a:lnTo>
                  <a:close/>
                </a:path>
                <a:path w="14871065" h="7953375">
                  <a:moveTo>
                    <a:pt x="10289984" y="7182891"/>
                  </a:moveTo>
                  <a:lnTo>
                    <a:pt x="9991839" y="7182891"/>
                  </a:lnTo>
                  <a:lnTo>
                    <a:pt x="9991839" y="7220255"/>
                  </a:lnTo>
                  <a:lnTo>
                    <a:pt x="10289984" y="7220255"/>
                  </a:lnTo>
                  <a:lnTo>
                    <a:pt x="10289984" y="7182891"/>
                  </a:lnTo>
                  <a:close/>
                </a:path>
                <a:path w="14871065" h="7953375">
                  <a:moveTo>
                    <a:pt x="10388448" y="7116305"/>
                  </a:moveTo>
                  <a:lnTo>
                    <a:pt x="10353713" y="7116305"/>
                  </a:lnTo>
                  <a:lnTo>
                    <a:pt x="10353713" y="7918209"/>
                  </a:lnTo>
                  <a:lnTo>
                    <a:pt x="10388448" y="7918209"/>
                  </a:lnTo>
                  <a:lnTo>
                    <a:pt x="10388448" y="7116305"/>
                  </a:lnTo>
                  <a:close/>
                </a:path>
                <a:path w="14871065" h="7953375">
                  <a:moveTo>
                    <a:pt x="10388448" y="7081571"/>
                  </a:moveTo>
                  <a:lnTo>
                    <a:pt x="9893414" y="7081571"/>
                  </a:lnTo>
                  <a:lnTo>
                    <a:pt x="9893414" y="7115861"/>
                  </a:lnTo>
                  <a:lnTo>
                    <a:pt x="9893414" y="7918501"/>
                  </a:lnTo>
                  <a:lnTo>
                    <a:pt x="9893414" y="7952791"/>
                  </a:lnTo>
                  <a:lnTo>
                    <a:pt x="10388448" y="7952791"/>
                  </a:lnTo>
                  <a:lnTo>
                    <a:pt x="10388448" y="7918501"/>
                  </a:lnTo>
                  <a:lnTo>
                    <a:pt x="9931044" y="7918501"/>
                  </a:lnTo>
                  <a:lnTo>
                    <a:pt x="9931044" y="7115861"/>
                  </a:lnTo>
                  <a:lnTo>
                    <a:pt x="10388448" y="7115861"/>
                  </a:lnTo>
                  <a:lnTo>
                    <a:pt x="10388448" y="7081571"/>
                  </a:lnTo>
                  <a:close/>
                </a:path>
                <a:path w="14871065" h="7953375">
                  <a:moveTo>
                    <a:pt x="14870964" y="0"/>
                  </a:moveTo>
                  <a:lnTo>
                    <a:pt x="0" y="0"/>
                  </a:lnTo>
                  <a:lnTo>
                    <a:pt x="0" y="6392189"/>
                  </a:lnTo>
                  <a:lnTo>
                    <a:pt x="14870964" y="6392189"/>
                  </a:lnTo>
                  <a:lnTo>
                    <a:pt x="14870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220" y="3049619"/>
              <a:ext cx="10496978" cy="48479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21759" y="9490970"/>
              <a:ext cx="848994" cy="690245"/>
            </a:xfrm>
            <a:custGeom>
              <a:avLst/>
              <a:gdLst/>
              <a:ahLst/>
              <a:cxnLst/>
              <a:rect l="l" t="t" r="r" b="b"/>
              <a:pathLst>
                <a:path w="848995" h="690245">
                  <a:moveTo>
                    <a:pt x="450545" y="530758"/>
                  </a:moveTo>
                  <a:lnTo>
                    <a:pt x="448589" y="520661"/>
                  </a:lnTo>
                  <a:lnTo>
                    <a:pt x="442696" y="511784"/>
                  </a:lnTo>
                  <a:lnTo>
                    <a:pt x="433819" y="505891"/>
                  </a:lnTo>
                  <a:lnTo>
                    <a:pt x="423722" y="503936"/>
                  </a:lnTo>
                  <a:lnTo>
                    <a:pt x="413626" y="505891"/>
                  </a:lnTo>
                  <a:lnTo>
                    <a:pt x="404749" y="511784"/>
                  </a:lnTo>
                  <a:lnTo>
                    <a:pt x="398856" y="520661"/>
                  </a:lnTo>
                  <a:lnTo>
                    <a:pt x="396900" y="530758"/>
                  </a:lnTo>
                  <a:lnTo>
                    <a:pt x="398856" y="540854"/>
                  </a:lnTo>
                  <a:lnTo>
                    <a:pt x="404749" y="549732"/>
                  </a:lnTo>
                  <a:lnTo>
                    <a:pt x="413626" y="555625"/>
                  </a:lnTo>
                  <a:lnTo>
                    <a:pt x="423722" y="557580"/>
                  </a:lnTo>
                  <a:lnTo>
                    <a:pt x="433819" y="555625"/>
                  </a:lnTo>
                  <a:lnTo>
                    <a:pt x="442696" y="549732"/>
                  </a:lnTo>
                  <a:lnTo>
                    <a:pt x="448589" y="540854"/>
                  </a:lnTo>
                  <a:lnTo>
                    <a:pt x="450545" y="530758"/>
                  </a:lnTo>
                  <a:close/>
                </a:path>
                <a:path w="848995" h="690245">
                  <a:moveTo>
                    <a:pt x="795274" y="53555"/>
                  </a:moveTo>
                  <a:lnTo>
                    <a:pt x="52019" y="53555"/>
                  </a:lnTo>
                  <a:lnTo>
                    <a:pt x="52019" y="80225"/>
                  </a:lnTo>
                  <a:lnTo>
                    <a:pt x="52019" y="449795"/>
                  </a:lnTo>
                  <a:lnTo>
                    <a:pt x="52019" y="477735"/>
                  </a:lnTo>
                  <a:lnTo>
                    <a:pt x="795274" y="477735"/>
                  </a:lnTo>
                  <a:lnTo>
                    <a:pt x="795274" y="450418"/>
                  </a:lnTo>
                  <a:lnTo>
                    <a:pt x="795274" y="449795"/>
                  </a:lnTo>
                  <a:lnTo>
                    <a:pt x="795274" y="80276"/>
                  </a:lnTo>
                  <a:lnTo>
                    <a:pt x="768527" y="80276"/>
                  </a:lnTo>
                  <a:lnTo>
                    <a:pt x="768527" y="449795"/>
                  </a:lnTo>
                  <a:lnTo>
                    <a:pt x="78778" y="449795"/>
                  </a:lnTo>
                  <a:lnTo>
                    <a:pt x="78778" y="80225"/>
                  </a:lnTo>
                  <a:lnTo>
                    <a:pt x="795274" y="80225"/>
                  </a:lnTo>
                  <a:lnTo>
                    <a:pt x="795274" y="53555"/>
                  </a:lnTo>
                  <a:close/>
                </a:path>
                <a:path w="848995" h="690245">
                  <a:moveTo>
                    <a:pt x="848791" y="53060"/>
                  </a:moveTo>
                  <a:lnTo>
                    <a:pt x="844651" y="32334"/>
                  </a:lnTo>
                  <a:lnTo>
                    <a:pt x="840752" y="26530"/>
                  </a:lnTo>
                  <a:lnTo>
                    <a:pt x="833323" y="15481"/>
                  </a:lnTo>
                  <a:lnTo>
                    <a:pt x="822274" y="8051"/>
                  </a:lnTo>
                  <a:lnTo>
                    <a:pt x="822274" y="53060"/>
                  </a:lnTo>
                  <a:lnTo>
                    <a:pt x="822274" y="557098"/>
                  </a:lnTo>
                  <a:lnTo>
                    <a:pt x="820191" y="567461"/>
                  </a:lnTo>
                  <a:lnTo>
                    <a:pt x="814527" y="575894"/>
                  </a:lnTo>
                  <a:lnTo>
                    <a:pt x="806107" y="581558"/>
                  </a:lnTo>
                  <a:lnTo>
                    <a:pt x="795743" y="583628"/>
                  </a:lnTo>
                  <a:lnTo>
                    <a:pt x="450913" y="583628"/>
                  </a:lnTo>
                  <a:lnTo>
                    <a:pt x="450913" y="610158"/>
                  </a:lnTo>
                  <a:lnTo>
                    <a:pt x="450913" y="663219"/>
                  </a:lnTo>
                  <a:lnTo>
                    <a:pt x="397865" y="663219"/>
                  </a:lnTo>
                  <a:lnTo>
                    <a:pt x="397865" y="610158"/>
                  </a:lnTo>
                  <a:lnTo>
                    <a:pt x="450913" y="610158"/>
                  </a:lnTo>
                  <a:lnTo>
                    <a:pt x="450913" y="583628"/>
                  </a:lnTo>
                  <a:lnTo>
                    <a:pt x="53047" y="583628"/>
                  </a:lnTo>
                  <a:lnTo>
                    <a:pt x="42684" y="581558"/>
                  </a:lnTo>
                  <a:lnTo>
                    <a:pt x="34251" y="575894"/>
                  </a:lnTo>
                  <a:lnTo>
                    <a:pt x="28587" y="567461"/>
                  </a:lnTo>
                  <a:lnTo>
                    <a:pt x="26517" y="557098"/>
                  </a:lnTo>
                  <a:lnTo>
                    <a:pt x="26517" y="53060"/>
                  </a:lnTo>
                  <a:lnTo>
                    <a:pt x="28587" y="42697"/>
                  </a:lnTo>
                  <a:lnTo>
                    <a:pt x="34251" y="34264"/>
                  </a:lnTo>
                  <a:lnTo>
                    <a:pt x="42684" y="28600"/>
                  </a:lnTo>
                  <a:lnTo>
                    <a:pt x="53047" y="26530"/>
                  </a:lnTo>
                  <a:lnTo>
                    <a:pt x="795743" y="26530"/>
                  </a:lnTo>
                  <a:lnTo>
                    <a:pt x="806107" y="28600"/>
                  </a:lnTo>
                  <a:lnTo>
                    <a:pt x="814527" y="34264"/>
                  </a:lnTo>
                  <a:lnTo>
                    <a:pt x="820191" y="42697"/>
                  </a:lnTo>
                  <a:lnTo>
                    <a:pt x="822274" y="53060"/>
                  </a:lnTo>
                  <a:lnTo>
                    <a:pt x="822274" y="8051"/>
                  </a:lnTo>
                  <a:lnTo>
                    <a:pt x="816470" y="4140"/>
                  </a:lnTo>
                  <a:lnTo>
                    <a:pt x="795743" y="0"/>
                  </a:lnTo>
                  <a:lnTo>
                    <a:pt x="53047" y="0"/>
                  </a:lnTo>
                  <a:lnTo>
                    <a:pt x="32321" y="4140"/>
                  </a:lnTo>
                  <a:lnTo>
                    <a:pt x="15468" y="15481"/>
                  </a:lnTo>
                  <a:lnTo>
                    <a:pt x="4140" y="32334"/>
                  </a:lnTo>
                  <a:lnTo>
                    <a:pt x="0" y="53060"/>
                  </a:lnTo>
                  <a:lnTo>
                    <a:pt x="0" y="557098"/>
                  </a:lnTo>
                  <a:lnTo>
                    <a:pt x="4140" y="577824"/>
                  </a:lnTo>
                  <a:lnTo>
                    <a:pt x="15468" y="594690"/>
                  </a:lnTo>
                  <a:lnTo>
                    <a:pt x="32321" y="606018"/>
                  </a:lnTo>
                  <a:lnTo>
                    <a:pt x="53047" y="610158"/>
                  </a:lnTo>
                  <a:lnTo>
                    <a:pt x="371348" y="610158"/>
                  </a:lnTo>
                  <a:lnTo>
                    <a:pt x="371348" y="663219"/>
                  </a:lnTo>
                  <a:lnTo>
                    <a:pt x="265239" y="663219"/>
                  </a:lnTo>
                  <a:lnTo>
                    <a:pt x="265239" y="689749"/>
                  </a:lnTo>
                  <a:lnTo>
                    <a:pt x="583539" y="689749"/>
                  </a:lnTo>
                  <a:lnTo>
                    <a:pt x="583539" y="663219"/>
                  </a:lnTo>
                  <a:lnTo>
                    <a:pt x="477443" y="663219"/>
                  </a:lnTo>
                  <a:lnTo>
                    <a:pt x="477443" y="610158"/>
                  </a:lnTo>
                  <a:lnTo>
                    <a:pt x="795743" y="610158"/>
                  </a:lnTo>
                  <a:lnTo>
                    <a:pt x="816470" y="606018"/>
                  </a:lnTo>
                  <a:lnTo>
                    <a:pt x="833323" y="594690"/>
                  </a:lnTo>
                  <a:lnTo>
                    <a:pt x="840752" y="583628"/>
                  </a:lnTo>
                  <a:lnTo>
                    <a:pt x="844651" y="577824"/>
                  </a:lnTo>
                  <a:lnTo>
                    <a:pt x="848791" y="557098"/>
                  </a:lnTo>
                  <a:lnTo>
                    <a:pt x="848791" y="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53840" y="9439528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93097" y="9504269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93097" y="985785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53819" y="9857852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5235" y="9491197"/>
              <a:ext cx="926465" cy="689610"/>
            </a:xfrm>
            <a:custGeom>
              <a:avLst/>
              <a:gdLst/>
              <a:ahLst/>
              <a:cxnLst/>
              <a:rect l="l" t="t" r="r" b="b"/>
              <a:pathLst>
                <a:path w="926465" h="689609">
                  <a:moveTo>
                    <a:pt x="147529" y="162039"/>
                  </a:moveTo>
                  <a:lnTo>
                    <a:pt x="0" y="311985"/>
                  </a:lnTo>
                  <a:lnTo>
                    <a:pt x="382123" y="689271"/>
                  </a:lnTo>
                  <a:lnTo>
                    <a:pt x="428075" y="643319"/>
                  </a:lnTo>
                  <a:lnTo>
                    <a:pt x="377286" y="643319"/>
                  </a:lnTo>
                  <a:lnTo>
                    <a:pt x="48370" y="311985"/>
                  </a:lnTo>
                  <a:lnTo>
                    <a:pt x="147529" y="210408"/>
                  </a:lnTo>
                  <a:lnTo>
                    <a:pt x="196402" y="210408"/>
                  </a:lnTo>
                  <a:lnTo>
                    <a:pt x="147529" y="162039"/>
                  </a:lnTo>
                  <a:close/>
                </a:path>
                <a:path w="926465" h="689609">
                  <a:moveTo>
                    <a:pt x="823821" y="45950"/>
                  </a:moveTo>
                  <a:lnTo>
                    <a:pt x="776339" y="45950"/>
                  </a:lnTo>
                  <a:lnTo>
                    <a:pt x="880334" y="145109"/>
                  </a:lnTo>
                  <a:lnTo>
                    <a:pt x="377286" y="643319"/>
                  </a:lnTo>
                  <a:lnTo>
                    <a:pt x="428075" y="643319"/>
                  </a:lnTo>
                  <a:lnTo>
                    <a:pt x="926285" y="145109"/>
                  </a:lnTo>
                  <a:lnTo>
                    <a:pt x="823821" y="45950"/>
                  </a:lnTo>
                  <a:close/>
                </a:path>
                <a:path w="926465" h="689609">
                  <a:moveTo>
                    <a:pt x="196402" y="210408"/>
                  </a:moveTo>
                  <a:lnTo>
                    <a:pt x="147529" y="210408"/>
                  </a:lnTo>
                  <a:lnTo>
                    <a:pt x="377286" y="440165"/>
                  </a:lnTo>
                  <a:lnTo>
                    <a:pt x="423802" y="394214"/>
                  </a:lnTo>
                  <a:lnTo>
                    <a:pt x="382123" y="394214"/>
                  </a:lnTo>
                  <a:lnTo>
                    <a:pt x="196402" y="210408"/>
                  </a:lnTo>
                  <a:close/>
                </a:path>
                <a:path w="926465" h="689609">
                  <a:moveTo>
                    <a:pt x="776339" y="0"/>
                  </a:moveTo>
                  <a:lnTo>
                    <a:pt x="382123" y="394214"/>
                  </a:lnTo>
                  <a:lnTo>
                    <a:pt x="423802" y="394214"/>
                  </a:lnTo>
                  <a:lnTo>
                    <a:pt x="776339" y="45950"/>
                  </a:lnTo>
                  <a:lnTo>
                    <a:pt x="823821" y="45950"/>
                  </a:lnTo>
                  <a:lnTo>
                    <a:pt x="776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762084" y="589375"/>
            <a:ext cx="14551025" cy="1250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0" spc="-130" dirty="0">
                <a:solidFill>
                  <a:srgbClr val="3C8DBB"/>
                </a:solidFill>
              </a:rPr>
              <a:t>Containers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14" dirty="0">
                <a:solidFill>
                  <a:srgbClr val="3C8DBB"/>
                </a:solidFill>
              </a:rPr>
              <a:t>Reduce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45" dirty="0">
                <a:solidFill>
                  <a:srgbClr val="3C8DBB"/>
                </a:solidFill>
              </a:rPr>
              <a:t>Complexity</a:t>
            </a:r>
            <a:endParaRPr sz="8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862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8615" algn="l"/>
                <a:tab pos="4465320" algn="l"/>
                <a:tab pos="58451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Persistent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Data: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Bind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Mounting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32010" cy="2019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Maps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Basically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just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locations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pointing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same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file(s)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Again,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skips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UFS,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overwrite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Can't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must be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3727873"/>
            <a:ext cx="10363835" cy="9944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/Users/bret/stuff:/path/container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(mac/linux)</a:t>
            </a:r>
            <a:endParaRPr sz="2800" dirty="0">
              <a:latin typeface="Trebuchet MS"/>
              <a:cs typeface="Trebuchet MS"/>
            </a:endParaRPr>
          </a:p>
          <a:p>
            <a:pPr marL="2252980">
              <a:lnSpc>
                <a:spcPct val="100000"/>
              </a:lnSpc>
              <a:spcBef>
                <a:spcPts val="6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//c/Users/bret/stuff:/path/container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330700"/>
            <a:ext cx="208343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41300">
              <a:lnSpc>
                <a:spcPts val="26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endParaRPr sz="2400" dirty="0">
              <a:latin typeface="Courier New"/>
              <a:cs typeface="Courier New"/>
            </a:endParaRPr>
          </a:p>
          <a:p>
            <a:pPr marL="18415" algn="ctr">
              <a:lnSpc>
                <a:spcPts val="317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(windows)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098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1050" y="4421337"/>
            <a:ext cx="5547053" cy="2466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20440" algn="l"/>
                <a:tab pos="5497830" algn="l"/>
              </a:tabLst>
            </a:pPr>
            <a:r>
              <a:rPr lang="en-US" sz="2800" b="0" spc="200" dirty="0">
                <a:solidFill>
                  <a:schemeClr val="bg1"/>
                </a:solidFill>
              </a:rPr>
              <a:t>Assignment: Named Volumes</a:t>
            </a:r>
            <a:endParaRPr lang="en-US" sz="2800" spc="200" dirty="0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5F739DE-325E-4D44-B0BF-8A2D4303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799936"/>
              </p:ext>
            </p:extLst>
          </p:nvPr>
        </p:nvGraphicFramePr>
        <p:xfrm>
          <a:off x="9266733" y="1591686"/>
          <a:ext cx="9245792" cy="812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4914265" algn="l"/>
              </a:tabLst>
            </a:pPr>
            <a:r>
              <a:rPr lang="en-US" sz="2800" b="0" spc="200" dirty="0">
                <a:solidFill>
                  <a:srgbClr val="262626"/>
                </a:solidFill>
              </a:rPr>
              <a:t>Assignment: Bind Mounts</a:t>
            </a:r>
            <a:endParaRPr lang="en-US" sz="2800" spc="200" dirty="0">
              <a:solidFill>
                <a:srgbClr val="262626"/>
              </a:solidFill>
            </a:endParaRP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D907EF73-7F72-4487-9DE9-375FF60A1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118935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Compose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3ED220C5-8CF3-4CA4-B929-0C383D149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5080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docker-compose.yml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EC9E016-0763-4E8C-944D-754FFB5D1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630160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/>
            <a:r>
              <a:rPr lang="en-US" sz="2800" b="0" spc="200">
                <a:solidFill>
                  <a:srgbClr val="262626"/>
                </a:solidFill>
              </a:rPr>
              <a:t>docker-compose cli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97E8795-EACF-4424-85AD-5A174D192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517536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562292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Assignment: Writing</a:t>
            </a:r>
            <a:r>
              <a:rPr lang="en-US" sz="2800" spc="200">
                <a:solidFill>
                  <a:srgbClr val="262626"/>
                </a:solidFill>
              </a:rPr>
              <a:t> </a:t>
            </a:r>
            <a:r>
              <a:rPr lang="en-US" sz="2800" b="0" spc="200">
                <a:solidFill>
                  <a:srgbClr val="262626"/>
                </a:solidFill>
              </a:rPr>
              <a:t>A Compose File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C5B04C29-436A-4F3D-BD00-C36531F69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79892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719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7675" algn="l"/>
                <a:tab pos="509968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Using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pose to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B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uild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06320" y="2336800"/>
            <a:ext cx="2308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if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found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47520"/>
            <a:ext cx="7322820" cy="23139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also 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18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Will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endParaRPr sz="2800">
              <a:latin typeface="Courier New"/>
              <a:cs typeface="Courier New"/>
            </a:endParaRPr>
          </a:p>
          <a:p>
            <a:pPr marL="241300">
              <a:lnSpc>
                <a:spcPts val="318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rebuild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build</a:t>
            </a:r>
            <a:endParaRPr sz="28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all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one: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--build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114800"/>
            <a:ext cx="980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complex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lots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vars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args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534410" algn="l"/>
                <a:tab pos="5065395" algn="l"/>
                <a:tab pos="6224270" algn="l"/>
                <a:tab pos="7426959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Assignment:	Build	and	Run	Compose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D98CF7B-5F04-4645-B041-EAE7EEBC8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641606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Healthchecks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13AFBBB-F280-4BCA-B8EB-800136766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853518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6732" y="1929659"/>
            <a:ext cx="18434050" cy="7604759"/>
            <a:chOff x="796732" y="1929659"/>
            <a:chExt cx="18434050" cy="7604759"/>
          </a:xfrm>
        </p:grpSpPr>
        <p:sp>
          <p:nvSpPr>
            <p:cNvPr id="4" name="object 4"/>
            <p:cNvSpPr/>
            <p:nvPr/>
          </p:nvSpPr>
          <p:spPr>
            <a:xfrm>
              <a:off x="12063988" y="1929659"/>
              <a:ext cx="7166609" cy="7604759"/>
            </a:xfrm>
            <a:custGeom>
              <a:avLst/>
              <a:gdLst/>
              <a:ahLst/>
              <a:cxnLst/>
              <a:rect l="l" t="t" r="r" b="b"/>
              <a:pathLst>
                <a:path w="7166609" h="7604759">
                  <a:moveTo>
                    <a:pt x="7166372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7166372" y="7604335"/>
                  </a:lnTo>
                  <a:lnTo>
                    <a:pt x="7166372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85116" y="6990870"/>
              <a:ext cx="7045325" cy="2017395"/>
            </a:xfrm>
            <a:custGeom>
              <a:avLst/>
              <a:gdLst/>
              <a:ahLst/>
              <a:cxnLst/>
              <a:rect l="l" t="t" r="r" b="b"/>
              <a:pathLst>
                <a:path w="7045325" h="2017395">
                  <a:moveTo>
                    <a:pt x="7045009" y="0"/>
                  </a:moveTo>
                  <a:lnTo>
                    <a:pt x="0" y="0"/>
                  </a:lnTo>
                  <a:lnTo>
                    <a:pt x="0" y="2017005"/>
                  </a:lnTo>
                  <a:lnTo>
                    <a:pt x="7045009" y="2017005"/>
                  </a:lnTo>
                  <a:lnTo>
                    <a:pt x="7045009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57563" y="1929659"/>
              <a:ext cx="7742555" cy="7604759"/>
            </a:xfrm>
            <a:custGeom>
              <a:avLst/>
              <a:gdLst/>
              <a:ahLst/>
              <a:cxnLst/>
              <a:rect l="l" t="t" r="r" b="b"/>
              <a:pathLst>
                <a:path w="7742555" h="7604759">
                  <a:moveTo>
                    <a:pt x="676905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6769058" y="7604335"/>
                  </a:lnTo>
                  <a:lnTo>
                    <a:pt x="7742191" y="3802167"/>
                  </a:lnTo>
                  <a:lnTo>
                    <a:pt x="6769058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6732" y="1929659"/>
              <a:ext cx="5560695" cy="7604759"/>
            </a:xfrm>
            <a:custGeom>
              <a:avLst/>
              <a:gdLst/>
              <a:ahLst/>
              <a:cxnLst/>
              <a:rect l="l" t="t" r="r" b="b"/>
              <a:pathLst>
                <a:path w="5560695" h="7604759">
                  <a:moveTo>
                    <a:pt x="484873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4848738" y="7604335"/>
                  </a:lnTo>
                  <a:lnTo>
                    <a:pt x="5560288" y="3802167"/>
                  </a:lnTo>
                  <a:lnTo>
                    <a:pt x="484873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9568" y="744554"/>
            <a:ext cx="18130520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95" dirty="0">
                <a:solidFill>
                  <a:srgbClr val="255C7B"/>
                </a:solidFill>
              </a:rPr>
              <a:t>Maintenance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70" dirty="0">
                <a:solidFill>
                  <a:srgbClr val="255C7B"/>
                </a:solidFill>
              </a:rPr>
              <a:t>and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Complexity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85" dirty="0">
                <a:solidFill>
                  <a:srgbClr val="255C7B"/>
                </a:solidFill>
              </a:rPr>
              <a:t>Drains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90" dirty="0">
                <a:solidFill>
                  <a:srgbClr val="255C7B"/>
                </a:solidFill>
              </a:rPr>
              <a:t>Budgets,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55" dirty="0">
                <a:solidFill>
                  <a:srgbClr val="255C7B"/>
                </a:solidFill>
              </a:rPr>
              <a:t>So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Innovation</a:t>
            </a:r>
            <a:r>
              <a:rPr sz="4600" spc="-175" dirty="0">
                <a:solidFill>
                  <a:srgbClr val="255C7B"/>
                </a:solidFill>
              </a:rPr>
              <a:t> </a:t>
            </a:r>
            <a:r>
              <a:rPr sz="4600" spc="-100" dirty="0">
                <a:solidFill>
                  <a:srgbClr val="255C7B"/>
                </a:solidFill>
              </a:rPr>
              <a:t>Suffers</a:t>
            </a:r>
            <a:endParaRPr sz="4600"/>
          </a:p>
        </p:txBody>
      </p:sp>
      <p:sp>
        <p:nvSpPr>
          <p:cNvPr id="9" name="object 9"/>
          <p:cNvSpPr txBox="1"/>
          <p:nvPr/>
        </p:nvSpPr>
        <p:spPr>
          <a:xfrm>
            <a:off x="1044859" y="10175471"/>
            <a:ext cx="5561330" cy="6165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0"/>
              </a:spcBef>
            </a:pPr>
            <a:r>
              <a:rPr sz="950" spc="15" dirty="0">
                <a:solidFill>
                  <a:srgbClr val="A7A7A7"/>
                </a:solidFill>
                <a:latin typeface="Arial"/>
                <a:cs typeface="Arial"/>
              </a:rPr>
              <a:t>*</a:t>
            </a:r>
            <a:r>
              <a:rPr sz="950" spc="-8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Average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number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infrastructures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in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enterprise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(on-prem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cloud)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**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Forrester,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A7A7A7"/>
                </a:solidFill>
                <a:latin typeface="Arial"/>
                <a:cs typeface="Arial"/>
              </a:rPr>
              <a:t>CIO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emerging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Digital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Crisis,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2018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***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CloudPhysics,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Global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5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Data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Lake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Report,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Q4,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‘16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Sources: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IDC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“The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Cost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Retaining</a:t>
            </a:r>
            <a:r>
              <a:rPr sz="950" spc="-8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Aging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4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Infrastructure”,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RightScale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2017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State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Report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63988" y="1929659"/>
            <a:ext cx="7166609" cy="506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R="595630" algn="ctr">
              <a:lnSpc>
                <a:spcPct val="100000"/>
              </a:lnSpc>
              <a:spcBef>
                <a:spcPts val="5"/>
              </a:spcBef>
            </a:pP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Stalled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Initiatives</a:t>
            </a:r>
            <a:endParaRPr sz="33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615"/>
              </a:spcBef>
              <a:buChar char="•"/>
              <a:tabLst>
                <a:tab pos="2186940" algn="l"/>
              </a:tabLst>
            </a:pP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Modernizing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425"/>
              </a:spcBef>
              <a:buChar char="•"/>
              <a:tabLst>
                <a:tab pos="2186940" algn="l"/>
              </a:tabLst>
            </a:pP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0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26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consolidation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5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s/w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1061" y="2573808"/>
            <a:ext cx="6511290" cy="2645410"/>
            <a:chOff x="2071061" y="2573808"/>
            <a:chExt cx="6511290" cy="2645410"/>
          </a:xfrm>
        </p:grpSpPr>
        <p:sp>
          <p:nvSpPr>
            <p:cNvPr id="12" name="object 12"/>
            <p:cNvSpPr/>
            <p:nvPr/>
          </p:nvSpPr>
          <p:spPr>
            <a:xfrm>
              <a:off x="3477434" y="4066486"/>
              <a:ext cx="1210310" cy="1145540"/>
            </a:xfrm>
            <a:custGeom>
              <a:avLst/>
              <a:gdLst/>
              <a:ahLst/>
              <a:cxnLst/>
              <a:rect l="l" t="t" r="r" b="b"/>
              <a:pathLst>
                <a:path w="1210310" h="1145539">
                  <a:moveTo>
                    <a:pt x="694718" y="0"/>
                  </a:moveTo>
                  <a:lnTo>
                    <a:pt x="684000" y="45126"/>
                  </a:lnTo>
                  <a:lnTo>
                    <a:pt x="670463" y="89299"/>
                  </a:lnTo>
                  <a:lnTo>
                    <a:pt x="654209" y="132419"/>
                  </a:lnTo>
                  <a:lnTo>
                    <a:pt x="635342" y="174388"/>
                  </a:lnTo>
                  <a:lnTo>
                    <a:pt x="613963" y="215106"/>
                  </a:lnTo>
                  <a:lnTo>
                    <a:pt x="590178" y="254475"/>
                  </a:lnTo>
                  <a:lnTo>
                    <a:pt x="564088" y="292396"/>
                  </a:lnTo>
                  <a:lnTo>
                    <a:pt x="535796" y="328769"/>
                  </a:lnTo>
                  <a:lnTo>
                    <a:pt x="505407" y="363497"/>
                  </a:lnTo>
                  <a:lnTo>
                    <a:pt x="473022" y="396479"/>
                  </a:lnTo>
                  <a:lnTo>
                    <a:pt x="438745" y="427618"/>
                  </a:lnTo>
                  <a:lnTo>
                    <a:pt x="402679" y="456815"/>
                  </a:lnTo>
                  <a:lnTo>
                    <a:pt x="364927" y="483969"/>
                  </a:lnTo>
                  <a:lnTo>
                    <a:pt x="325592" y="508983"/>
                  </a:lnTo>
                  <a:lnTo>
                    <a:pt x="284778" y="531758"/>
                  </a:lnTo>
                  <a:lnTo>
                    <a:pt x="242586" y="552195"/>
                  </a:lnTo>
                  <a:lnTo>
                    <a:pt x="199121" y="570195"/>
                  </a:lnTo>
                  <a:lnTo>
                    <a:pt x="154485" y="585658"/>
                  </a:lnTo>
                  <a:lnTo>
                    <a:pt x="108782" y="598487"/>
                  </a:lnTo>
                  <a:lnTo>
                    <a:pt x="62115" y="608582"/>
                  </a:lnTo>
                  <a:lnTo>
                    <a:pt x="14585" y="615845"/>
                  </a:lnTo>
                  <a:lnTo>
                    <a:pt x="0" y="617613"/>
                  </a:lnTo>
                  <a:lnTo>
                    <a:pt x="49168" y="1144999"/>
                  </a:lnTo>
                  <a:lnTo>
                    <a:pt x="97817" y="1139430"/>
                  </a:lnTo>
                  <a:lnTo>
                    <a:pt x="145922" y="1132069"/>
                  </a:lnTo>
                  <a:lnTo>
                    <a:pt x="193449" y="1122949"/>
                  </a:lnTo>
                  <a:lnTo>
                    <a:pt x="240365" y="1112104"/>
                  </a:lnTo>
                  <a:lnTo>
                    <a:pt x="286637" y="1099567"/>
                  </a:lnTo>
                  <a:lnTo>
                    <a:pt x="332231" y="1085370"/>
                  </a:lnTo>
                  <a:lnTo>
                    <a:pt x="377114" y="1069547"/>
                  </a:lnTo>
                  <a:lnTo>
                    <a:pt x="421253" y="1052130"/>
                  </a:lnTo>
                  <a:lnTo>
                    <a:pt x="464614" y="1033154"/>
                  </a:lnTo>
                  <a:lnTo>
                    <a:pt x="507165" y="1012650"/>
                  </a:lnTo>
                  <a:lnTo>
                    <a:pt x="548871" y="990652"/>
                  </a:lnTo>
                  <a:lnTo>
                    <a:pt x="589701" y="967194"/>
                  </a:lnTo>
                  <a:lnTo>
                    <a:pt x="629619" y="942307"/>
                  </a:lnTo>
                  <a:lnTo>
                    <a:pt x="668594" y="916026"/>
                  </a:lnTo>
                  <a:lnTo>
                    <a:pt x="706592" y="888382"/>
                  </a:lnTo>
                  <a:lnTo>
                    <a:pt x="743580" y="859410"/>
                  </a:lnTo>
                  <a:lnTo>
                    <a:pt x="779524" y="829143"/>
                  </a:lnTo>
                  <a:lnTo>
                    <a:pt x="814391" y="797612"/>
                  </a:lnTo>
                  <a:lnTo>
                    <a:pt x="848147" y="764852"/>
                  </a:lnTo>
                  <a:lnTo>
                    <a:pt x="880761" y="730896"/>
                  </a:lnTo>
                  <a:lnTo>
                    <a:pt x="912197" y="695776"/>
                  </a:lnTo>
                  <a:lnTo>
                    <a:pt x="942424" y="659526"/>
                  </a:lnTo>
                  <a:lnTo>
                    <a:pt x="971407" y="622179"/>
                  </a:lnTo>
                  <a:lnTo>
                    <a:pt x="999114" y="583767"/>
                  </a:lnTo>
                  <a:lnTo>
                    <a:pt x="1025511" y="544324"/>
                  </a:lnTo>
                  <a:lnTo>
                    <a:pt x="1050565" y="503883"/>
                  </a:lnTo>
                  <a:lnTo>
                    <a:pt x="1074243" y="462477"/>
                  </a:lnTo>
                  <a:lnTo>
                    <a:pt x="1096511" y="420139"/>
                  </a:lnTo>
                  <a:lnTo>
                    <a:pt x="1117336" y="376902"/>
                  </a:lnTo>
                  <a:lnTo>
                    <a:pt x="1136685" y="332799"/>
                  </a:lnTo>
                  <a:lnTo>
                    <a:pt x="1154524" y="287863"/>
                  </a:lnTo>
                  <a:lnTo>
                    <a:pt x="1170821" y="242127"/>
                  </a:lnTo>
                  <a:lnTo>
                    <a:pt x="1185541" y="195625"/>
                  </a:lnTo>
                  <a:lnTo>
                    <a:pt x="1198653" y="148389"/>
                  </a:lnTo>
                  <a:lnTo>
                    <a:pt x="1210122" y="100453"/>
                  </a:lnTo>
                  <a:lnTo>
                    <a:pt x="694718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1061" y="2573808"/>
              <a:ext cx="2646680" cy="2645410"/>
            </a:xfrm>
            <a:custGeom>
              <a:avLst/>
              <a:gdLst/>
              <a:ahLst/>
              <a:cxnLst/>
              <a:rect l="l" t="t" r="r" b="b"/>
              <a:pathLst>
                <a:path w="2646679" h="2645410">
                  <a:moveTo>
                    <a:pt x="1324555" y="0"/>
                  </a:moveTo>
                  <a:lnTo>
                    <a:pt x="1276476" y="556"/>
                  </a:lnTo>
                  <a:lnTo>
                    <a:pt x="1228107" y="2840"/>
                  </a:lnTo>
                  <a:lnTo>
                    <a:pt x="1179483" y="6879"/>
                  </a:lnTo>
                  <a:lnTo>
                    <a:pt x="1132094" y="12517"/>
                  </a:lnTo>
                  <a:lnTo>
                    <a:pt x="1085309" y="19775"/>
                  </a:lnTo>
                  <a:lnTo>
                    <a:pt x="1039152" y="28621"/>
                  </a:lnTo>
                  <a:lnTo>
                    <a:pt x="993650" y="39025"/>
                  </a:lnTo>
                  <a:lnTo>
                    <a:pt x="948827" y="50954"/>
                  </a:lnTo>
                  <a:lnTo>
                    <a:pt x="904710" y="64377"/>
                  </a:lnTo>
                  <a:lnTo>
                    <a:pt x="861322" y="79263"/>
                  </a:lnTo>
                  <a:lnTo>
                    <a:pt x="818690" y="95581"/>
                  </a:lnTo>
                  <a:lnTo>
                    <a:pt x="776840" y="113299"/>
                  </a:lnTo>
                  <a:lnTo>
                    <a:pt x="735796" y="132385"/>
                  </a:lnTo>
                  <a:lnTo>
                    <a:pt x="695584" y="152810"/>
                  </a:lnTo>
                  <a:lnTo>
                    <a:pt x="656229" y="174540"/>
                  </a:lnTo>
                  <a:lnTo>
                    <a:pt x="617757" y="197544"/>
                  </a:lnTo>
                  <a:lnTo>
                    <a:pt x="580193" y="221793"/>
                  </a:lnTo>
                  <a:lnTo>
                    <a:pt x="543563" y="247253"/>
                  </a:lnTo>
                  <a:lnTo>
                    <a:pt x="507891" y="273893"/>
                  </a:lnTo>
                  <a:lnTo>
                    <a:pt x="473204" y="301683"/>
                  </a:lnTo>
                  <a:lnTo>
                    <a:pt x="439526" y="330590"/>
                  </a:lnTo>
                  <a:lnTo>
                    <a:pt x="406884" y="360584"/>
                  </a:lnTo>
                  <a:lnTo>
                    <a:pt x="375302" y="391634"/>
                  </a:lnTo>
                  <a:lnTo>
                    <a:pt x="344806" y="423706"/>
                  </a:lnTo>
                  <a:lnTo>
                    <a:pt x="315420" y="456771"/>
                  </a:lnTo>
                  <a:lnTo>
                    <a:pt x="287172" y="490797"/>
                  </a:lnTo>
                  <a:lnTo>
                    <a:pt x="260086" y="525753"/>
                  </a:lnTo>
                  <a:lnTo>
                    <a:pt x="234187" y="561607"/>
                  </a:lnTo>
                  <a:lnTo>
                    <a:pt x="209501" y="598328"/>
                  </a:lnTo>
                  <a:lnTo>
                    <a:pt x="186053" y="635884"/>
                  </a:lnTo>
                  <a:lnTo>
                    <a:pt x="163868" y="674244"/>
                  </a:lnTo>
                  <a:lnTo>
                    <a:pt x="142973" y="713377"/>
                  </a:lnTo>
                  <a:lnTo>
                    <a:pt x="123392" y="753251"/>
                  </a:lnTo>
                  <a:lnTo>
                    <a:pt x="105151" y="793836"/>
                  </a:lnTo>
                  <a:lnTo>
                    <a:pt x="88274" y="835098"/>
                  </a:lnTo>
                  <a:lnTo>
                    <a:pt x="72789" y="877009"/>
                  </a:lnTo>
                  <a:lnTo>
                    <a:pt x="58719" y="919535"/>
                  </a:lnTo>
                  <a:lnTo>
                    <a:pt x="46091" y="962645"/>
                  </a:lnTo>
                  <a:lnTo>
                    <a:pt x="34929" y="1006309"/>
                  </a:lnTo>
                  <a:lnTo>
                    <a:pt x="25260" y="1050494"/>
                  </a:lnTo>
                  <a:lnTo>
                    <a:pt x="17108" y="1095170"/>
                  </a:lnTo>
                  <a:lnTo>
                    <a:pt x="10499" y="1140305"/>
                  </a:lnTo>
                  <a:lnTo>
                    <a:pt x="5458" y="1185867"/>
                  </a:lnTo>
                  <a:lnTo>
                    <a:pt x="2011" y="1231826"/>
                  </a:lnTo>
                  <a:lnTo>
                    <a:pt x="183" y="1278149"/>
                  </a:lnTo>
                  <a:lnTo>
                    <a:pt x="0" y="1324806"/>
                  </a:lnTo>
                  <a:lnTo>
                    <a:pt x="1486" y="1371765"/>
                  </a:lnTo>
                  <a:lnTo>
                    <a:pt x="4667" y="1418995"/>
                  </a:lnTo>
                  <a:lnTo>
                    <a:pt x="9570" y="1466465"/>
                  </a:lnTo>
                  <a:lnTo>
                    <a:pt x="15350" y="1514891"/>
                  </a:lnTo>
                  <a:lnTo>
                    <a:pt x="22817" y="1562646"/>
                  </a:lnTo>
                  <a:lnTo>
                    <a:pt x="31934" y="1609705"/>
                  </a:lnTo>
                  <a:lnTo>
                    <a:pt x="42669" y="1656045"/>
                  </a:lnTo>
                  <a:lnTo>
                    <a:pt x="54988" y="1701640"/>
                  </a:lnTo>
                  <a:lnTo>
                    <a:pt x="68855" y="1746468"/>
                  </a:lnTo>
                  <a:lnTo>
                    <a:pt x="84237" y="1790504"/>
                  </a:lnTo>
                  <a:lnTo>
                    <a:pt x="101100" y="1833724"/>
                  </a:lnTo>
                  <a:lnTo>
                    <a:pt x="119410" y="1876103"/>
                  </a:lnTo>
                  <a:lnTo>
                    <a:pt x="139132" y="1917618"/>
                  </a:lnTo>
                  <a:lnTo>
                    <a:pt x="160233" y="1958245"/>
                  </a:lnTo>
                  <a:lnTo>
                    <a:pt x="182678" y="1997958"/>
                  </a:lnTo>
                  <a:lnTo>
                    <a:pt x="206433" y="2036735"/>
                  </a:lnTo>
                  <a:lnTo>
                    <a:pt x="231464" y="2074551"/>
                  </a:lnTo>
                  <a:lnTo>
                    <a:pt x="257738" y="2111381"/>
                  </a:lnTo>
                  <a:lnTo>
                    <a:pt x="285219" y="2147203"/>
                  </a:lnTo>
                  <a:lnTo>
                    <a:pt x="313875" y="2181991"/>
                  </a:lnTo>
                  <a:lnTo>
                    <a:pt x="343670" y="2215721"/>
                  </a:lnTo>
                  <a:lnTo>
                    <a:pt x="374570" y="2248370"/>
                  </a:lnTo>
                  <a:lnTo>
                    <a:pt x="406542" y="2279913"/>
                  </a:lnTo>
                  <a:lnTo>
                    <a:pt x="439551" y="2310327"/>
                  </a:lnTo>
                  <a:lnTo>
                    <a:pt x="473564" y="2339586"/>
                  </a:lnTo>
                  <a:lnTo>
                    <a:pt x="508545" y="2367667"/>
                  </a:lnTo>
                  <a:lnTo>
                    <a:pt x="544462" y="2394545"/>
                  </a:lnTo>
                  <a:lnTo>
                    <a:pt x="581279" y="2420198"/>
                  </a:lnTo>
                  <a:lnTo>
                    <a:pt x="618963" y="2444599"/>
                  </a:lnTo>
                  <a:lnTo>
                    <a:pt x="657480" y="2467726"/>
                  </a:lnTo>
                  <a:lnTo>
                    <a:pt x="696796" y="2489554"/>
                  </a:lnTo>
                  <a:lnTo>
                    <a:pt x="736876" y="2510059"/>
                  </a:lnTo>
                  <a:lnTo>
                    <a:pt x="777686" y="2529218"/>
                  </a:lnTo>
                  <a:lnTo>
                    <a:pt x="819192" y="2547004"/>
                  </a:lnTo>
                  <a:lnTo>
                    <a:pt x="861360" y="2563396"/>
                  </a:lnTo>
                  <a:lnTo>
                    <a:pt x="904157" y="2578368"/>
                  </a:lnTo>
                  <a:lnTo>
                    <a:pt x="947547" y="2591896"/>
                  </a:lnTo>
                  <a:lnTo>
                    <a:pt x="991497" y="2603957"/>
                  </a:lnTo>
                  <a:lnTo>
                    <a:pt x="1035973" y="2614525"/>
                  </a:lnTo>
                  <a:lnTo>
                    <a:pt x="1080940" y="2623578"/>
                  </a:lnTo>
                  <a:lnTo>
                    <a:pt x="1126364" y="2631090"/>
                  </a:lnTo>
                  <a:lnTo>
                    <a:pt x="1172212" y="2637038"/>
                  </a:lnTo>
                  <a:lnTo>
                    <a:pt x="1218449" y="2641398"/>
                  </a:lnTo>
                  <a:lnTo>
                    <a:pt x="1265041" y="2644145"/>
                  </a:lnTo>
                  <a:lnTo>
                    <a:pt x="1311954" y="2645256"/>
                  </a:lnTo>
                  <a:lnTo>
                    <a:pt x="1359154" y="2644705"/>
                  </a:lnTo>
                  <a:lnTo>
                    <a:pt x="1406606" y="2642470"/>
                  </a:lnTo>
                  <a:lnTo>
                    <a:pt x="1454277" y="2638525"/>
                  </a:lnTo>
                  <a:lnTo>
                    <a:pt x="1405153" y="2111489"/>
                  </a:lnTo>
                  <a:lnTo>
                    <a:pt x="1356782" y="2115849"/>
                  </a:lnTo>
                  <a:lnTo>
                    <a:pt x="1308969" y="2117189"/>
                  </a:lnTo>
                  <a:lnTo>
                    <a:pt x="1261797" y="2115595"/>
                  </a:lnTo>
                  <a:lnTo>
                    <a:pt x="1215349" y="2111151"/>
                  </a:lnTo>
                  <a:lnTo>
                    <a:pt x="1169707" y="2103942"/>
                  </a:lnTo>
                  <a:lnTo>
                    <a:pt x="1124954" y="2094052"/>
                  </a:lnTo>
                  <a:lnTo>
                    <a:pt x="1081172" y="2081567"/>
                  </a:lnTo>
                  <a:lnTo>
                    <a:pt x="1038444" y="2066571"/>
                  </a:lnTo>
                  <a:lnTo>
                    <a:pt x="996851" y="2049150"/>
                  </a:lnTo>
                  <a:lnTo>
                    <a:pt x="956477" y="2029387"/>
                  </a:lnTo>
                  <a:lnTo>
                    <a:pt x="917404" y="2007368"/>
                  </a:lnTo>
                  <a:lnTo>
                    <a:pt x="879715" y="1983177"/>
                  </a:lnTo>
                  <a:lnTo>
                    <a:pt x="843491" y="1956899"/>
                  </a:lnTo>
                  <a:lnTo>
                    <a:pt x="808816" y="1928619"/>
                  </a:lnTo>
                  <a:lnTo>
                    <a:pt x="775772" y="1898422"/>
                  </a:lnTo>
                  <a:lnTo>
                    <a:pt x="744441" y="1866392"/>
                  </a:lnTo>
                  <a:lnTo>
                    <a:pt x="714906" y="1832614"/>
                  </a:lnTo>
                  <a:lnTo>
                    <a:pt x="687250" y="1797174"/>
                  </a:lnTo>
                  <a:lnTo>
                    <a:pt x="661554" y="1760155"/>
                  </a:lnTo>
                  <a:lnTo>
                    <a:pt x="637901" y="1721642"/>
                  </a:lnTo>
                  <a:lnTo>
                    <a:pt x="616374" y="1681721"/>
                  </a:lnTo>
                  <a:lnTo>
                    <a:pt x="597056" y="1640477"/>
                  </a:lnTo>
                  <a:lnTo>
                    <a:pt x="580028" y="1597993"/>
                  </a:lnTo>
                  <a:lnTo>
                    <a:pt x="565373" y="1554354"/>
                  </a:lnTo>
                  <a:lnTo>
                    <a:pt x="553174" y="1509646"/>
                  </a:lnTo>
                  <a:lnTo>
                    <a:pt x="543513" y="1463953"/>
                  </a:lnTo>
                  <a:lnTo>
                    <a:pt x="536473" y="1417360"/>
                  </a:lnTo>
                  <a:lnTo>
                    <a:pt x="532046" y="1368925"/>
                  </a:lnTo>
                  <a:lnTo>
                    <a:pt x="530518" y="1320950"/>
                  </a:lnTo>
                  <a:lnTo>
                    <a:pt x="531818" y="1273526"/>
                  </a:lnTo>
                  <a:lnTo>
                    <a:pt x="535876" y="1226742"/>
                  </a:lnTo>
                  <a:lnTo>
                    <a:pt x="542622" y="1180689"/>
                  </a:lnTo>
                  <a:lnTo>
                    <a:pt x="551984" y="1135455"/>
                  </a:lnTo>
                  <a:lnTo>
                    <a:pt x="563893" y="1091131"/>
                  </a:lnTo>
                  <a:lnTo>
                    <a:pt x="578279" y="1047806"/>
                  </a:lnTo>
                  <a:lnTo>
                    <a:pt x="595071" y="1005571"/>
                  </a:lnTo>
                  <a:lnTo>
                    <a:pt x="614199" y="964514"/>
                  </a:lnTo>
                  <a:lnTo>
                    <a:pt x="635592" y="924726"/>
                  </a:lnTo>
                  <a:lnTo>
                    <a:pt x="659181" y="886297"/>
                  </a:lnTo>
                  <a:lnTo>
                    <a:pt x="684894" y="849316"/>
                  </a:lnTo>
                  <a:lnTo>
                    <a:pt x="712662" y="813873"/>
                  </a:lnTo>
                  <a:lnTo>
                    <a:pt x="742414" y="780058"/>
                  </a:lnTo>
                  <a:lnTo>
                    <a:pt x="774080" y="747960"/>
                  </a:lnTo>
                  <a:lnTo>
                    <a:pt x="807589" y="717669"/>
                  </a:lnTo>
                  <a:lnTo>
                    <a:pt x="842872" y="689276"/>
                  </a:lnTo>
                  <a:lnTo>
                    <a:pt x="879858" y="662869"/>
                  </a:lnTo>
                  <a:lnTo>
                    <a:pt x="918476" y="638540"/>
                  </a:lnTo>
                  <a:lnTo>
                    <a:pt x="958656" y="616376"/>
                  </a:lnTo>
                  <a:lnTo>
                    <a:pt x="1000328" y="596469"/>
                  </a:lnTo>
                  <a:lnTo>
                    <a:pt x="1043422" y="578907"/>
                  </a:lnTo>
                  <a:lnTo>
                    <a:pt x="1087867" y="563782"/>
                  </a:lnTo>
                  <a:lnTo>
                    <a:pt x="1133593" y="551181"/>
                  </a:lnTo>
                  <a:lnTo>
                    <a:pt x="1180530" y="541196"/>
                  </a:lnTo>
                  <a:lnTo>
                    <a:pt x="1228607" y="533916"/>
                  </a:lnTo>
                  <a:lnTo>
                    <a:pt x="1277030" y="529492"/>
                  </a:lnTo>
                  <a:lnTo>
                    <a:pt x="1324993" y="527966"/>
                  </a:lnTo>
                  <a:lnTo>
                    <a:pt x="1372405" y="529269"/>
                  </a:lnTo>
                  <a:lnTo>
                    <a:pt x="1419177" y="533331"/>
                  </a:lnTo>
                  <a:lnTo>
                    <a:pt x="1465220" y="540081"/>
                  </a:lnTo>
                  <a:lnTo>
                    <a:pt x="1510443" y="549448"/>
                  </a:lnTo>
                  <a:lnTo>
                    <a:pt x="1554757" y="561363"/>
                  </a:lnTo>
                  <a:lnTo>
                    <a:pt x="1598072" y="575756"/>
                  </a:lnTo>
                  <a:lnTo>
                    <a:pt x="1640298" y="592554"/>
                  </a:lnTo>
                  <a:lnTo>
                    <a:pt x="1681345" y="611689"/>
                  </a:lnTo>
                  <a:lnTo>
                    <a:pt x="1721125" y="633090"/>
                  </a:lnTo>
                  <a:lnTo>
                    <a:pt x="1759546" y="656687"/>
                  </a:lnTo>
                  <a:lnTo>
                    <a:pt x="1796519" y="682409"/>
                  </a:lnTo>
                  <a:lnTo>
                    <a:pt x="1831955" y="710186"/>
                  </a:lnTo>
                  <a:lnTo>
                    <a:pt x="1865764" y="739947"/>
                  </a:lnTo>
                  <a:lnTo>
                    <a:pt x="1897856" y="771623"/>
                  </a:lnTo>
                  <a:lnTo>
                    <a:pt x="1928141" y="805143"/>
                  </a:lnTo>
                  <a:lnTo>
                    <a:pt x="1956529" y="840436"/>
                  </a:lnTo>
                  <a:lnTo>
                    <a:pt x="1982931" y="877432"/>
                  </a:lnTo>
                  <a:lnTo>
                    <a:pt x="2007258" y="916061"/>
                  </a:lnTo>
                  <a:lnTo>
                    <a:pt x="2029418" y="956253"/>
                  </a:lnTo>
                  <a:lnTo>
                    <a:pt x="2049323" y="997937"/>
                  </a:lnTo>
                  <a:lnTo>
                    <a:pt x="2066883" y="1041042"/>
                  </a:lnTo>
                  <a:lnTo>
                    <a:pt x="2082007" y="1085499"/>
                  </a:lnTo>
                  <a:lnTo>
                    <a:pt x="2094607" y="1131237"/>
                  </a:lnTo>
                  <a:lnTo>
                    <a:pt x="2104593" y="1178186"/>
                  </a:lnTo>
                  <a:lnTo>
                    <a:pt x="2111874" y="1226275"/>
                  </a:lnTo>
                  <a:lnTo>
                    <a:pt x="2116495" y="1279014"/>
                  </a:lnTo>
                  <a:lnTo>
                    <a:pt x="2117615" y="1332178"/>
                  </a:lnTo>
                  <a:lnTo>
                    <a:pt x="2115234" y="1385766"/>
                  </a:lnTo>
                  <a:lnTo>
                    <a:pt x="2109352" y="1439779"/>
                  </a:lnTo>
                  <a:lnTo>
                    <a:pt x="2099969" y="1494217"/>
                  </a:lnTo>
                  <a:lnTo>
                    <a:pt x="2615396" y="1594559"/>
                  </a:lnTo>
                  <a:lnTo>
                    <a:pt x="2625118" y="1543383"/>
                  </a:lnTo>
                  <a:lnTo>
                    <a:pt x="2633280" y="1492222"/>
                  </a:lnTo>
                  <a:lnTo>
                    <a:pt x="2639692" y="1440926"/>
                  </a:lnTo>
                  <a:lnTo>
                    <a:pt x="2644161" y="1389346"/>
                  </a:lnTo>
                  <a:lnTo>
                    <a:pt x="2646496" y="1337331"/>
                  </a:lnTo>
                  <a:lnTo>
                    <a:pt x="2646504" y="1284730"/>
                  </a:lnTo>
                  <a:lnTo>
                    <a:pt x="2643996" y="1231393"/>
                  </a:lnTo>
                  <a:lnTo>
                    <a:pt x="2638777" y="1177171"/>
                  </a:lnTo>
                  <a:lnTo>
                    <a:pt x="2633109" y="1129675"/>
                  </a:lnTo>
                  <a:lnTo>
                    <a:pt x="2625744" y="1082766"/>
                  </a:lnTo>
                  <a:lnTo>
                    <a:pt x="2616717" y="1036473"/>
                  </a:lnTo>
                  <a:lnTo>
                    <a:pt x="2606059" y="990822"/>
                  </a:lnTo>
                  <a:lnTo>
                    <a:pt x="2593806" y="945840"/>
                  </a:lnTo>
                  <a:lnTo>
                    <a:pt x="2579989" y="901555"/>
                  </a:lnTo>
                  <a:lnTo>
                    <a:pt x="2564644" y="857993"/>
                  </a:lnTo>
                  <a:lnTo>
                    <a:pt x="2547803" y="815182"/>
                  </a:lnTo>
                  <a:lnTo>
                    <a:pt x="2529500" y="773149"/>
                  </a:lnTo>
                  <a:lnTo>
                    <a:pt x="2509769" y="731921"/>
                  </a:lnTo>
                  <a:lnTo>
                    <a:pt x="2488642" y="691525"/>
                  </a:lnTo>
                  <a:lnTo>
                    <a:pt x="2466154" y="651988"/>
                  </a:lnTo>
                  <a:lnTo>
                    <a:pt x="2442338" y="613338"/>
                  </a:lnTo>
                  <a:lnTo>
                    <a:pt x="2417227" y="575601"/>
                  </a:lnTo>
                  <a:lnTo>
                    <a:pt x="2390855" y="538804"/>
                  </a:lnTo>
                  <a:lnTo>
                    <a:pt x="2363256" y="502976"/>
                  </a:lnTo>
                  <a:lnTo>
                    <a:pt x="2334462" y="468142"/>
                  </a:lnTo>
                  <a:lnTo>
                    <a:pt x="2304508" y="434330"/>
                  </a:lnTo>
                  <a:lnTo>
                    <a:pt x="2273427" y="401568"/>
                  </a:lnTo>
                  <a:lnTo>
                    <a:pt x="2241253" y="369882"/>
                  </a:lnTo>
                  <a:lnTo>
                    <a:pt x="2208018" y="339299"/>
                  </a:lnTo>
                  <a:lnTo>
                    <a:pt x="2173757" y="309847"/>
                  </a:lnTo>
                  <a:lnTo>
                    <a:pt x="2138503" y="281552"/>
                  </a:lnTo>
                  <a:lnTo>
                    <a:pt x="2102289" y="254442"/>
                  </a:lnTo>
                  <a:lnTo>
                    <a:pt x="2065149" y="228545"/>
                  </a:lnTo>
                  <a:lnTo>
                    <a:pt x="2027117" y="203886"/>
                  </a:lnTo>
                  <a:lnTo>
                    <a:pt x="1988226" y="180493"/>
                  </a:lnTo>
                  <a:lnTo>
                    <a:pt x="1948509" y="158394"/>
                  </a:lnTo>
                  <a:lnTo>
                    <a:pt x="1908000" y="137615"/>
                  </a:lnTo>
                  <a:lnTo>
                    <a:pt x="1866732" y="118184"/>
                  </a:lnTo>
                  <a:lnTo>
                    <a:pt x="1824740" y="100128"/>
                  </a:lnTo>
                  <a:lnTo>
                    <a:pt x="1782056" y="83473"/>
                  </a:lnTo>
                  <a:lnTo>
                    <a:pt x="1738714" y="68248"/>
                  </a:lnTo>
                  <a:lnTo>
                    <a:pt x="1694748" y="54479"/>
                  </a:lnTo>
                  <a:lnTo>
                    <a:pt x="1650191" y="42192"/>
                  </a:lnTo>
                  <a:lnTo>
                    <a:pt x="1605076" y="31417"/>
                  </a:lnTo>
                  <a:lnTo>
                    <a:pt x="1559437" y="22178"/>
                  </a:lnTo>
                  <a:lnTo>
                    <a:pt x="1513307" y="14505"/>
                  </a:lnTo>
                  <a:lnTo>
                    <a:pt x="1466721" y="8423"/>
                  </a:lnTo>
                  <a:lnTo>
                    <a:pt x="1419711" y="3960"/>
                  </a:lnTo>
                  <a:lnTo>
                    <a:pt x="1372312" y="1143"/>
                  </a:lnTo>
                  <a:lnTo>
                    <a:pt x="1324555" y="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33390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9" y="0"/>
                  </a:moveTo>
                  <a:lnTo>
                    <a:pt x="479726" y="1896"/>
                  </a:lnTo>
                  <a:lnTo>
                    <a:pt x="435294" y="7585"/>
                  </a:lnTo>
                  <a:lnTo>
                    <a:pt x="391387" y="17066"/>
                  </a:lnTo>
                  <a:lnTo>
                    <a:pt x="348264" y="30340"/>
                  </a:lnTo>
                  <a:lnTo>
                    <a:pt x="306189" y="47406"/>
                  </a:lnTo>
                  <a:lnTo>
                    <a:pt x="265423" y="68265"/>
                  </a:lnTo>
                  <a:lnTo>
                    <a:pt x="226228" y="92917"/>
                  </a:lnTo>
                  <a:lnTo>
                    <a:pt x="188866" y="121361"/>
                  </a:lnTo>
                  <a:lnTo>
                    <a:pt x="153599" y="153598"/>
                  </a:lnTo>
                  <a:lnTo>
                    <a:pt x="121362" y="188866"/>
                  </a:lnTo>
                  <a:lnTo>
                    <a:pt x="92918" y="226228"/>
                  </a:lnTo>
                  <a:lnTo>
                    <a:pt x="68266" y="265423"/>
                  </a:lnTo>
                  <a:lnTo>
                    <a:pt x="47407" y="306189"/>
                  </a:lnTo>
                  <a:lnTo>
                    <a:pt x="30340" y="348264"/>
                  </a:lnTo>
                  <a:lnTo>
                    <a:pt x="17066" y="391386"/>
                  </a:lnTo>
                  <a:lnTo>
                    <a:pt x="7585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5" y="613543"/>
                  </a:lnTo>
                  <a:lnTo>
                    <a:pt x="17066" y="657451"/>
                  </a:lnTo>
                  <a:lnTo>
                    <a:pt x="30340" y="700573"/>
                  </a:lnTo>
                  <a:lnTo>
                    <a:pt x="47407" y="742648"/>
                  </a:lnTo>
                  <a:lnTo>
                    <a:pt x="68266" y="783414"/>
                  </a:lnTo>
                  <a:lnTo>
                    <a:pt x="92918" y="822609"/>
                  </a:lnTo>
                  <a:lnTo>
                    <a:pt x="121362" y="859972"/>
                  </a:lnTo>
                  <a:lnTo>
                    <a:pt x="153599" y="895239"/>
                  </a:lnTo>
                  <a:lnTo>
                    <a:pt x="188866" y="927476"/>
                  </a:lnTo>
                  <a:lnTo>
                    <a:pt x="226228" y="955920"/>
                  </a:lnTo>
                  <a:lnTo>
                    <a:pt x="265423" y="980572"/>
                  </a:lnTo>
                  <a:lnTo>
                    <a:pt x="306189" y="1001431"/>
                  </a:lnTo>
                  <a:lnTo>
                    <a:pt x="348264" y="1018497"/>
                  </a:lnTo>
                  <a:lnTo>
                    <a:pt x="391387" y="1031771"/>
                  </a:lnTo>
                  <a:lnTo>
                    <a:pt x="435294" y="1041253"/>
                  </a:lnTo>
                  <a:lnTo>
                    <a:pt x="479726" y="1046941"/>
                  </a:lnTo>
                  <a:lnTo>
                    <a:pt x="524419" y="1048838"/>
                  </a:lnTo>
                  <a:lnTo>
                    <a:pt x="569112" y="1046941"/>
                  </a:lnTo>
                  <a:lnTo>
                    <a:pt x="613544" y="1041253"/>
                  </a:lnTo>
                  <a:lnTo>
                    <a:pt x="657452" y="1031771"/>
                  </a:lnTo>
                  <a:lnTo>
                    <a:pt x="700574" y="1018497"/>
                  </a:lnTo>
                  <a:lnTo>
                    <a:pt x="742649" y="1001431"/>
                  </a:lnTo>
                  <a:lnTo>
                    <a:pt x="783415" y="980572"/>
                  </a:lnTo>
                  <a:lnTo>
                    <a:pt x="822610" y="955920"/>
                  </a:lnTo>
                  <a:lnTo>
                    <a:pt x="859972" y="927476"/>
                  </a:lnTo>
                  <a:lnTo>
                    <a:pt x="895240" y="895239"/>
                  </a:lnTo>
                  <a:lnTo>
                    <a:pt x="927477" y="859972"/>
                  </a:lnTo>
                  <a:lnTo>
                    <a:pt x="955921" y="822609"/>
                  </a:lnTo>
                  <a:lnTo>
                    <a:pt x="980573" y="783414"/>
                  </a:lnTo>
                  <a:lnTo>
                    <a:pt x="1001432" y="742648"/>
                  </a:lnTo>
                  <a:lnTo>
                    <a:pt x="1018498" y="700573"/>
                  </a:lnTo>
                  <a:lnTo>
                    <a:pt x="1031772" y="657451"/>
                  </a:lnTo>
                  <a:lnTo>
                    <a:pt x="1041253" y="613543"/>
                  </a:lnTo>
                  <a:lnTo>
                    <a:pt x="1046942" y="569112"/>
                  </a:lnTo>
                  <a:lnTo>
                    <a:pt x="1048839" y="524419"/>
                  </a:lnTo>
                  <a:lnTo>
                    <a:pt x="1046942" y="479725"/>
                  </a:lnTo>
                  <a:lnTo>
                    <a:pt x="1041253" y="435294"/>
                  </a:lnTo>
                  <a:lnTo>
                    <a:pt x="1031772" y="391386"/>
                  </a:lnTo>
                  <a:lnTo>
                    <a:pt x="1018498" y="348264"/>
                  </a:lnTo>
                  <a:lnTo>
                    <a:pt x="1001432" y="306189"/>
                  </a:lnTo>
                  <a:lnTo>
                    <a:pt x="980573" y="265423"/>
                  </a:lnTo>
                  <a:lnTo>
                    <a:pt x="955921" y="226228"/>
                  </a:lnTo>
                  <a:lnTo>
                    <a:pt x="927477" y="188866"/>
                  </a:lnTo>
                  <a:lnTo>
                    <a:pt x="895240" y="153598"/>
                  </a:lnTo>
                  <a:lnTo>
                    <a:pt x="859972" y="121361"/>
                  </a:lnTo>
                  <a:lnTo>
                    <a:pt x="822610" y="92917"/>
                  </a:lnTo>
                  <a:lnTo>
                    <a:pt x="783415" y="68265"/>
                  </a:lnTo>
                  <a:lnTo>
                    <a:pt x="742649" y="47406"/>
                  </a:lnTo>
                  <a:lnTo>
                    <a:pt x="700574" y="30340"/>
                  </a:lnTo>
                  <a:lnTo>
                    <a:pt x="657452" y="17066"/>
                  </a:lnTo>
                  <a:lnTo>
                    <a:pt x="613544" y="7585"/>
                  </a:lnTo>
                  <a:lnTo>
                    <a:pt x="569112" y="1896"/>
                  </a:lnTo>
                  <a:lnTo>
                    <a:pt x="5244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7968" y="3477392"/>
              <a:ext cx="680085" cy="598805"/>
            </a:xfrm>
            <a:custGeom>
              <a:avLst/>
              <a:gdLst/>
              <a:ahLst/>
              <a:cxnLst/>
              <a:rect l="l" t="t" r="r" b="b"/>
              <a:pathLst>
                <a:path w="680084" h="598804">
                  <a:moveTo>
                    <a:pt x="119481" y="71424"/>
                  </a:moveTo>
                  <a:lnTo>
                    <a:pt x="118071" y="64249"/>
                  </a:lnTo>
                  <a:lnTo>
                    <a:pt x="113817" y="57950"/>
                  </a:lnTo>
                  <a:lnTo>
                    <a:pt x="107429" y="53759"/>
                  </a:lnTo>
                  <a:lnTo>
                    <a:pt x="100152" y="52362"/>
                  </a:lnTo>
                  <a:lnTo>
                    <a:pt x="92875" y="53759"/>
                  </a:lnTo>
                  <a:lnTo>
                    <a:pt x="86487" y="57950"/>
                  </a:lnTo>
                  <a:lnTo>
                    <a:pt x="82245" y="64249"/>
                  </a:lnTo>
                  <a:lnTo>
                    <a:pt x="80822" y="71424"/>
                  </a:lnTo>
                  <a:lnTo>
                    <a:pt x="82245" y="78587"/>
                  </a:lnTo>
                  <a:lnTo>
                    <a:pt x="86487" y="84886"/>
                  </a:lnTo>
                  <a:lnTo>
                    <a:pt x="92875" y="89077"/>
                  </a:lnTo>
                  <a:lnTo>
                    <a:pt x="100152" y="90474"/>
                  </a:lnTo>
                  <a:lnTo>
                    <a:pt x="107429" y="89077"/>
                  </a:lnTo>
                  <a:lnTo>
                    <a:pt x="113817" y="84886"/>
                  </a:lnTo>
                  <a:lnTo>
                    <a:pt x="118071" y="78587"/>
                  </a:lnTo>
                  <a:lnTo>
                    <a:pt x="119481" y="71424"/>
                  </a:lnTo>
                  <a:close/>
                </a:path>
                <a:path w="680084" h="598804">
                  <a:moveTo>
                    <a:pt x="210553" y="71424"/>
                  </a:moveTo>
                  <a:lnTo>
                    <a:pt x="209130" y="64249"/>
                  </a:lnTo>
                  <a:lnTo>
                    <a:pt x="204889" y="57950"/>
                  </a:lnTo>
                  <a:lnTo>
                    <a:pt x="198488" y="53759"/>
                  </a:lnTo>
                  <a:lnTo>
                    <a:pt x="191223" y="52362"/>
                  </a:lnTo>
                  <a:lnTo>
                    <a:pt x="183946" y="53759"/>
                  </a:lnTo>
                  <a:lnTo>
                    <a:pt x="177546" y="57950"/>
                  </a:lnTo>
                  <a:lnTo>
                    <a:pt x="173304" y="64249"/>
                  </a:lnTo>
                  <a:lnTo>
                    <a:pt x="171894" y="71424"/>
                  </a:lnTo>
                  <a:lnTo>
                    <a:pt x="173304" y="78587"/>
                  </a:lnTo>
                  <a:lnTo>
                    <a:pt x="177546" y="84886"/>
                  </a:lnTo>
                  <a:lnTo>
                    <a:pt x="183946" y="89077"/>
                  </a:lnTo>
                  <a:lnTo>
                    <a:pt x="191223" y="90474"/>
                  </a:lnTo>
                  <a:lnTo>
                    <a:pt x="198488" y="89077"/>
                  </a:lnTo>
                  <a:lnTo>
                    <a:pt x="204889" y="84886"/>
                  </a:lnTo>
                  <a:lnTo>
                    <a:pt x="209130" y="78587"/>
                  </a:lnTo>
                  <a:lnTo>
                    <a:pt x="210553" y="71424"/>
                  </a:lnTo>
                  <a:close/>
                </a:path>
                <a:path w="680084" h="598804">
                  <a:moveTo>
                    <a:pt x="301612" y="71424"/>
                  </a:moveTo>
                  <a:lnTo>
                    <a:pt x="300202" y="64249"/>
                  </a:lnTo>
                  <a:lnTo>
                    <a:pt x="295948" y="57950"/>
                  </a:lnTo>
                  <a:lnTo>
                    <a:pt x="289560" y="53759"/>
                  </a:lnTo>
                  <a:lnTo>
                    <a:pt x="282282" y="52362"/>
                  </a:lnTo>
                  <a:lnTo>
                    <a:pt x="275018" y="53759"/>
                  </a:lnTo>
                  <a:lnTo>
                    <a:pt x="268617" y="57950"/>
                  </a:lnTo>
                  <a:lnTo>
                    <a:pt x="264375" y="64249"/>
                  </a:lnTo>
                  <a:lnTo>
                    <a:pt x="262953" y="71424"/>
                  </a:lnTo>
                  <a:lnTo>
                    <a:pt x="264375" y="78587"/>
                  </a:lnTo>
                  <a:lnTo>
                    <a:pt x="268617" y="84886"/>
                  </a:lnTo>
                  <a:lnTo>
                    <a:pt x="275018" y="89077"/>
                  </a:lnTo>
                  <a:lnTo>
                    <a:pt x="282282" y="90474"/>
                  </a:lnTo>
                  <a:lnTo>
                    <a:pt x="289560" y="89077"/>
                  </a:lnTo>
                  <a:lnTo>
                    <a:pt x="295948" y="84886"/>
                  </a:lnTo>
                  <a:lnTo>
                    <a:pt x="300202" y="78587"/>
                  </a:lnTo>
                  <a:lnTo>
                    <a:pt x="301612" y="71424"/>
                  </a:lnTo>
                  <a:close/>
                </a:path>
                <a:path w="680084" h="598804">
                  <a:moveTo>
                    <a:pt x="679577" y="31483"/>
                  </a:moveTo>
                  <a:lnTo>
                    <a:pt x="678180" y="24485"/>
                  </a:lnTo>
                  <a:lnTo>
                    <a:pt x="677125" y="19189"/>
                  </a:lnTo>
                  <a:lnTo>
                    <a:pt x="670382" y="9182"/>
                  </a:lnTo>
                  <a:lnTo>
                    <a:pt x="660374" y="2463"/>
                  </a:lnTo>
                  <a:lnTo>
                    <a:pt x="655066" y="1409"/>
                  </a:lnTo>
                  <a:lnTo>
                    <a:pt x="655066" y="24485"/>
                  </a:lnTo>
                  <a:lnTo>
                    <a:pt x="655066" y="118948"/>
                  </a:lnTo>
                  <a:lnTo>
                    <a:pt x="655066" y="143433"/>
                  </a:lnTo>
                  <a:lnTo>
                    <a:pt x="655066" y="573709"/>
                  </a:lnTo>
                  <a:lnTo>
                    <a:pt x="24523" y="573709"/>
                  </a:lnTo>
                  <a:lnTo>
                    <a:pt x="24523" y="143433"/>
                  </a:lnTo>
                  <a:lnTo>
                    <a:pt x="655066" y="143433"/>
                  </a:lnTo>
                  <a:lnTo>
                    <a:pt x="655066" y="118948"/>
                  </a:lnTo>
                  <a:lnTo>
                    <a:pt x="24523" y="118948"/>
                  </a:lnTo>
                  <a:lnTo>
                    <a:pt x="24523" y="24485"/>
                  </a:lnTo>
                  <a:lnTo>
                    <a:pt x="655066" y="24485"/>
                  </a:lnTo>
                  <a:lnTo>
                    <a:pt x="655066" y="1409"/>
                  </a:lnTo>
                  <a:lnTo>
                    <a:pt x="648055" y="0"/>
                  </a:lnTo>
                  <a:lnTo>
                    <a:pt x="31534" y="0"/>
                  </a:lnTo>
                  <a:lnTo>
                    <a:pt x="19215" y="2463"/>
                  </a:lnTo>
                  <a:lnTo>
                    <a:pt x="9194" y="9182"/>
                  </a:lnTo>
                  <a:lnTo>
                    <a:pt x="2463" y="19189"/>
                  </a:lnTo>
                  <a:lnTo>
                    <a:pt x="0" y="31483"/>
                  </a:lnTo>
                  <a:lnTo>
                    <a:pt x="0" y="566712"/>
                  </a:lnTo>
                  <a:lnTo>
                    <a:pt x="2463" y="579005"/>
                  </a:lnTo>
                  <a:lnTo>
                    <a:pt x="9194" y="589013"/>
                  </a:lnTo>
                  <a:lnTo>
                    <a:pt x="19215" y="595731"/>
                  </a:lnTo>
                  <a:lnTo>
                    <a:pt x="31534" y="598195"/>
                  </a:lnTo>
                  <a:lnTo>
                    <a:pt x="648055" y="598195"/>
                  </a:lnTo>
                  <a:lnTo>
                    <a:pt x="660374" y="595731"/>
                  </a:lnTo>
                  <a:lnTo>
                    <a:pt x="670382" y="589013"/>
                  </a:lnTo>
                  <a:lnTo>
                    <a:pt x="677125" y="579005"/>
                  </a:lnTo>
                  <a:lnTo>
                    <a:pt x="678180" y="573709"/>
                  </a:lnTo>
                  <a:lnTo>
                    <a:pt x="679577" y="566712"/>
                  </a:lnTo>
                  <a:lnTo>
                    <a:pt x="679577" y="143433"/>
                  </a:lnTo>
                  <a:lnTo>
                    <a:pt x="679577" y="118948"/>
                  </a:lnTo>
                  <a:lnTo>
                    <a:pt x="679577" y="31483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3" y="0"/>
                  </a:moveTo>
                  <a:lnTo>
                    <a:pt x="0" y="467773"/>
                  </a:lnTo>
                  <a:lnTo>
                    <a:pt x="502888" y="467773"/>
                  </a:lnTo>
                  <a:lnTo>
                    <a:pt x="251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4" y="0"/>
                  </a:moveTo>
                  <a:lnTo>
                    <a:pt x="502888" y="467772"/>
                  </a:lnTo>
                  <a:lnTo>
                    <a:pt x="0" y="467772"/>
                  </a:lnTo>
                  <a:lnTo>
                    <a:pt x="251444" y="0"/>
                  </a:lnTo>
                  <a:close/>
                </a:path>
              </a:pathLst>
            </a:custGeom>
            <a:ln w="41883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17170" y="7055147"/>
            <a:ext cx="129222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8+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Silo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75" spc="7" baseline="19519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84889" y="7055147"/>
            <a:ext cx="114363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1000’s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61595" y="4426955"/>
            <a:ext cx="2006600" cy="861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63195" marR="30480" indent="-125730">
              <a:lnSpc>
                <a:spcPts val="3220"/>
              </a:lnSpc>
              <a:spcBef>
                <a:spcPts val="325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&lt;20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server  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r>
              <a:rPr sz="2775" spc="-82" baseline="19519" dirty="0">
                <a:solidFill>
                  <a:srgbClr val="FFFFFF"/>
                </a:solidFill>
                <a:latin typeface="Arial"/>
                <a:cs typeface="Arial"/>
              </a:rPr>
              <a:t>***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8914" y="4426955"/>
            <a:ext cx="182689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demands</a:t>
            </a:r>
            <a:endParaRPr sz="2800">
              <a:latin typeface="Arial"/>
              <a:cs typeface="Arial"/>
            </a:endParaRPr>
          </a:p>
          <a:p>
            <a:pPr marL="95885">
              <a:lnSpc>
                <a:spcPts val="3290"/>
              </a:lnSpc>
            </a:pP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increasing!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585" y="3599755"/>
            <a:ext cx="10731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FB5E5"/>
                </a:solidFill>
                <a:latin typeface="Arial"/>
                <a:cs typeface="Arial"/>
              </a:rPr>
              <a:t>!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8639" y="3252187"/>
            <a:ext cx="10116820" cy="5570220"/>
            <a:chOff x="1368639" y="3252187"/>
            <a:chExt cx="10116820" cy="5570220"/>
          </a:xfrm>
        </p:grpSpPr>
        <p:sp>
          <p:nvSpPr>
            <p:cNvPr id="24" name="object 24"/>
            <p:cNvSpPr/>
            <p:nvPr/>
          </p:nvSpPr>
          <p:spPr>
            <a:xfrm>
              <a:off x="10436595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6"/>
                  </a:lnTo>
                  <a:lnTo>
                    <a:pt x="265420" y="68265"/>
                  </a:lnTo>
                  <a:lnTo>
                    <a:pt x="226225" y="92917"/>
                  </a:lnTo>
                  <a:lnTo>
                    <a:pt x="188863" y="121361"/>
                  </a:lnTo>
                  <a:lnTo>
                    <a:pt x="153595" y="153598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6"/>
                  </a:lnTo>
                  <a:lnTo>
                    <a:pt x="7584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3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2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7"/>
                  </a:lnTo>
                  <a:lnTo>
                    <a:pt x="391384" y="1031771"/>
                  </a:lnTo>
                  <a:lnTo>
                    <a:pt x="435291" y="1041253"/>
                  </a:lnTo>
                  <a:lnTo>
                    <a:pt x="479723" y="1046941"/>
                  </a:lnTo>
                  <a:lnTo>
                    <a:pt x="524416" y="1048838"/>
                  </a:lnTo>
                  <a:lnTo>
                    <a:pt x="569109" y="1046941"/>
                  </a:lnTo>
                  <a:lnTo>
                    <a:pt x="613541" y="1041253"/>
                  </a:lnTo>
                  <a:lnTo>
                    <a:pt x="657448" y="1031771"/>
                  </a:lnTo>
                  <a:lnTo>
                    <a:pt x="700571" y="1018497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2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3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5"/>
                  </a:lnTo>
                  <a:lnTo>
                    <a:pt x="1041252" y="435294"/>
                  </a:lnTo>
                  <a:lnTo>
                    <a:pt x="1031771" y="391386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8"/>
                  </a:lnTo>
                  <a:lnTo>
                    <a:pt x="859969" y="121361"/>
                  </a:lnTo>
                  <a:lnTo>
                    <a:pt x="822607" y="92917"/>
                  </a:lnTo>
                  <a:lnTo>
                    <a:pt x="783412" y="68265"/>
                  </a:lnTo>
                  <a:lnTo>
                    <a:pt x="742646" y="47406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79102" y="3388112"/>
              <a:ext cx="772160" cy="674370"/>
            </a:xfrm>
            <a:custGeom>
              <a:avLst/>
              <a:gdLst/>
              <a:ahLst/>
              <a:cxnLst/>
              <a:rect l="l" t="t" r="r" b="b"/>
              <a:pathLst>
                <a:path w="772159" h="674370">
                  <a:moveTo>
                    <a:pt x="424824" y="0"/>
                  </a:moveTo>
                  <a:lnTo>
                    <a:pt x="345978" y="0"/>
                  </a:lnTo>
                  <a:lnTo>
                    <a:pt x="327152" y="2540"/>
                  </a:lnTo>
                  <a:lnTo>
                    <a:pt x="307142" y="6350"/>
                  </a:lnTo>
                  <a:lnTo>
                    <a:pt x="288315" y="12700"/>
                  </a:lnTo>
                  <a:lnTo>
                    <a:pt x="271845" y="16510"/>
                  </a:lnTo>
                  <a:lnTo>
                    <a:pt x="235364" y="29210"/>
                  </a:lnTo>
                  <a:lnTo>
                    <a:pt x="185931" y="55880"/>
                  </a:lnTo>
                  <a:lnTo>
                    <a:pt x="169460" y="64770"/>
                  </a:lnTo>
                  <a:lnTo>
                    <a:pt x="154162" y="76200"/>
                  </a:lnTo>
                  <a:lnTo>
                    <a:pt x="141220" y="87630"/>
                  </a:lnTo>
                  <a:lnTo>
                    <a:pt x="125922" y="100330"/>
                  </a:lnTo>
                  <a:lnTo>
                    <a:pt x="111797" y="111760"/>
                  </a:lnTo>
                  <a:lnTo>
                    <a:pt x="100028" y="125730"/>
                  </a:lnTo>
                  <a:lnTo>
                    <a:pt x="87086" y="139700"/>
                  </a:lnTo>
                  <a:lnTo>
                    <a:pt x="76489" y="153670"/>
                  </a:lnTo>
                  <a:lnTo>
                    <a:pt x="55307" y="184150"/>
                  </a:lnTo>
                  <a:lnTo>
                    <a:pt x="45893" y="199390"/>
                  </a:lnTo>
                  <a:lnTo>
                    <a:pt x="37653" y="217170"/>
                  </a:lnTo>
                  <a:lnTo>
                    <a:pt x="29423" y="233680"/>
                  </a:lnTo>
                  <a:lnTo>
                    <a:pt x="7057" y="307340"/>
                  </a:lnTo>
                  <a:lnTo>
                    <a:pt x="0" y="363220"/>
                  </a:lnTo>
                  <a:lnTo>
                    <a:pt x="0" y="403860"/>
                  </a:lnTo>
                  <a:lnTo>
                    <a:pt x="1172" y="424180"/>
                  </a:lnTo>
                  <a:lnTo>
                    <a:pt x="4711" y="443230"/>
                  </a:lnTo>
                  <a:lnTo>
                    <a:pt x="8240" y="464820"/>
                  </a:lnTo>
                  <a:lnTo>
                    <a:pt x="18826" y="502920"/>
                  </a:lnTo>
                  <a:lnTo>
                    <a:pt x="34124" y="542290"/>
                  </a:lnTo>
                  <a:lnTo>
                    <a:pt x="51778" y="576580"/>
                  </a:lnTo>
                  <a:lnTo>
                    <a:pt x="63547" y="593090"/>
                  </a:lnTo>
                  <a:lnTo>
                    <a:pt x="74144" y="610870"/>
                  </a:lnTo>
                  <a:lnTo>
                    <a:pt x="87086" y="627380"/>
                  </a:lnTo>
                  <a:lnTo>
                    <a:pt x="101201" y="641350"/>
                  </a:lnTo>
                  <a:lnTo>
                    <a:pt x="115326" y="656590"/>
                  </a:lnTo>
                  <a:lnTo>
                    <a:pt x="130624" y="671830"/>
                  </a:lnTo>
                  <a:lnTo>
                    <a:pt x="135336" y="674370"/>
                  </a:lnTo>
                  <a:lnTo>
                    <a:pt x="636650" y="674370"/>
                  </a:lnTo>
                  <a:lnTo>
                    <a:pt x="640179" y="671830"/>
                  </a:lnTo>
                  <a:lnTo>
                    <a:pt x="656660" y="656590"/>
                  </a:lnTo>
                  <a:lnTo>
                    <a:pt x="666367" y="645160"/>
                  </a:lnTo>
                  <a:lnTo>
                    <a:pt x="147105" y="645160"/>
                  </a:lnTo>
                  <a:lnTo>
                    <a:pt x="132980" y="631190"/>
                  </a:lnTo>
                  <a:lnTo>
                    <a:pt x="121210" y="617220"/>
                  </a:lnTo>
                  <a:lnTo>
                    <a:pt x="108268" y="603250"/>
                  </a:lnTo>
                  <a:lnTo>
                    <a:pt x="87086" y="572770"/>
                  </a:lnTo>
                  <a:lnTo>
                    <a:pt x="68259" y="542290"/>
                  </a:lnTo>
                  <a:lnTo>
                    <a:pt x="61191" y="525780"/>
                  </a:lnTo>
                  <a:lnTo>
                    <a:pt x="52961" y="509270"/>
                  </a:lnTo>
                  <a:lnTo>
                    <a:pt x="47077" y="491490"/>
                  </a:lnTo>
                  <a:lnTo>
                    <a:pt x="42365" y="474980"/>
                  </a:lnTo>
                  <a:lnTo>
                    <a:pt x="38836" y="455930"/>
                  </a:lnTo>
                  <a:lnTo>
                    <a:pt x="35307" y="439420"/>
                  </a:lnTo>
                  <a:lnTo>
                    <a:pt x="30595" y="401320"/>
                  </a:lnTo>
                  <a:lnTo>
                    <a:pt x="29423" y="382270"/>
                  </a:lnTo>
                  <a:lnTo>
                    <a:pt x="30595" y="364490"/>
                  </a:lnTo>
                  <a:lnTo>
                    <a:pt x="32951" y="346710"/>
                  </a:lnTo>
                  <a:lnTo>
                    <a:pt x="35307" y="330200"/>
                  </a:lnTo>
                  <a:lnTo>
                    <a:pt x="37653" y="312420"/>
                  </a:lnTo>
                  <a:lnTo>
                    <a:pt x="41192" y="294640"/>
                  </a:lnTo>
                  <a:lnTo>
                    <a:pt x="45893" y="278130"/>
                  </a:lnTo>
                  <a:lnTo>
                    <a:pt x="51778" y="261620"/>
                  </a:lnTo>
                  <a:lnTo>
                    <a:pt x="58835" y="246380"/>
                  </a:lnTo>
                  <a:lnTo>
                    <a:pt x="65903" y="229870"/>
                  </a:lnTo>
                  <a:lnTo>
                    <a:pt x="90615" y="186690"/>
                  </a:lnTo>
                  <a:lnTo>
                    <a:pt x="111797" y="160020"/>
                  </a:lnTo>
                  <a:lnTo>
                    <a:pt x="123566" y="146050"/>
                  </a:lnTo>
                  <a:lnTo>
                    <a:pt x="134152" y="132080"/>
                  </a:lnTo>
                  <a:lnTo>
                    <a:pt x="147105" y="121920"/>
                  </a:lnTo>
                  <a:lnTo>
                    <a:pt x="158864" y="110490"/>
                  </a:lnTo>
                  <a:lnTo>
                    <a:pt x="187114" y="88900"/>
                  </a:lnTo>
                  <a:lnTo>
                    <a:pt x="201229" y="81280"/>
                  </a:lnTo>
                  <a:lnTo>
                    <a:pt x="216527" y="72390"/>
                  </a:lnTo>
                  <a:lnTo>
                    <a:pt x="231835" y="64770"/>
                  </a:lnTo>
                  <a:lnTo>
                    <a:pt x="248306" y="58420"/>
                  </a:lnTo>
                  <a:lnTo>
                    <a:pt x="263604" y="50800"/>
                  </a:lnTo>
                  <a:lnTo>
                    <a:pt x="296556" y="41910"/>
                  </a:lnTo>
                  <a:lnTo>
                    <a:pt x="314210" y="36830"/>
                  </a:lnTo>
                  <a:lnTo>
                    <a:pt x="330681" y="34290"/>
                  </a:lnTo>
                  <a:lnTo>
                    <a:pt x="367161" y="29210"/>
                  </a:lnTo>
                  <a:lnTo>
                    <a:pt x="535449" y="29210"/>
                  </a:lnTo>
                  <a:lnTo>
                    <a:pt x="500141" y="16510"/>
                  </a:lnTo>
                  <a:lnTo>
                    <a:pt x="481315" y="12700"/>
                  </a:lnTo>
                  <a:lnTo>
                    <a:pt x="463661" y="6350"/>
                  </a:lnTo>
                  <a:lnTo>
                    <a:pt x="444834" y="2540"/>
                  </a:lnTo>
                  <a:lnTo>
                    <a:pt x="424824" y="0"/>
                  </a:lnTo>
                  <a:close/>
                </a:path>
                <a:path w="772159" h="674370">
                  <a:moveTo>
                    <a:pt x="535449" y="29210"/>
                  </a:moveTo>
                  <a:lnTo>
                    <a:pt x="403642" y="29210"/>
                  </a:lnTo>
                  <a:lnTo>
                    <a:pt x="422468" y="31750"/>
                  </a:lnTo>
                  <a:lnTo>
                    <a:pt x="438949" y="34290"/>
                  </a:lnTo>
                  <a:lnTo>
                    <a:pt x="456603" y="36830"/>
                  </a:lnTo>
                  <a:lnTo>
                    <a:pt x="474257" y="41910"/>
                  </a:lnTo>
                  <a:lnTo>
                    <a:pt x="490728" y="45720"/>
                  </a:lnTo>
                  <a:lnTo>
                    <a:pt x="555449" y="72390"/>
                  </a:lnTo>
                  <a:lnTo>
                    <a:pt x="611939" y="110490"/>
                  </a:lnTo>
                  <a:lnTo>
                    <a:pt x="623708" y="121920"/>
                  </a:lnTo>
                  <a:lnTo>
                    <a:pt x="636650" y="132080"/>
                  </a:lnTo>
                  <a:lnTo>
                    <a:pt x="660189" y="160020"/>
                  </a:lnTo>
                  <a:lnTo>
                    <a:pt x="669602" y="171450"/>
                  </a:lnTo>
                  <a:lnTo>
                    <a:pt x="680188" y="186690"/>
                  </a:lnTo>
                  <a:lnTo>
                    <a:pt x="689612" y="199390"/>
                  </a:lnTo>
                  <a:lnTo>
                    <a:pt x="699025" y="214630"/>
                  </a:lnTo>
                  <a:lnTo>
                    <a:pt x="706083" y="229870"/>
                  </a:lnTo>
                  <a:lnTo>
                    <a:pt x="713140" y="246380"/>
                  </a:lnTo>
                  <a:lnTo>
                    <a:pt x="720208" y="261620"/>
                  </a:lnTo>
                  <a:lnTo>
                    <a:pt x="729621" y="294640"/>
                  </a:lnTo>
                  <a:lnTo>
                    <a:pt x="736679" y="330200"/>
                  </a:lnTo>
                  <a:lnTo>
                    <a:pt x="739035" y="346710"/>
                  </a:lnTo>
                  <a:lnTo>
                    <a:pt x="741391" y="364490"/>
                  </a:lnTo>
                  <a:lnTo>
                    <a:pt x="741391" y="401320"/>
                  </a:lnTo>
                  <a:lnTo>
                    <a:pt x="737862" y="420370"/>
                  </a:lnTo>
                  <a:lnTo>
                    <a:pt x="736679" y="439420"/>
                  </a:lnTo>
                  <a:lnTo>
                    <a:pt x="733150" y="455930"/>
                  </a:lnTo>
                  <a:lnTo>
                    <a:pt x="728438" y="474980"/>
                  </a:lnTo>
                  <a:lnTo>
                    <a:pt x="723737" y="491490"/>
                  </a:lnTo>
                  <a:lnTo>
                    <a:pt x="716679" y="509270"/>
                  </a:lnTo>
                  <a:lnTo>
                    <a:pt x="710795" y="525780"/>
                  </a:lnTo>
                  <a:lnTo>
                    <a:pt x="702554" y="542290"/>
                  </a:lnTo>
                  <a:lnTo>
                    <a:pt x="693141" y="557530"/>
                  </a:lnTo>
                  <a:lnTo>
                    <a:pt x="684900" y="572770"/>
                  </a:lnTo>
                  <a:lnTo>
                    <a:pt x="673131" y="588010"/>
                  </a:lnTo>
                  <a:lnTo>
                    <a:pt x="662545" y="603250"/>
                  </a:lnTo>
                  <a:lnTo>
                    <a:pt x="650775" y="617220"/>
                  </a:lnTo>
                  <a:lnTo>
                    <a:pt x="637833" y="631190"/>
                  </a:lnTo>
                  <a:lnTo>
                    <a:pt x="623708" y="645160"/>
                  </a:lnTo>
                  <a:lnTo>
                    <a:pt x="666367" y="645160"/>
                  </a:lnTo>
                  <a:lnTo>
                    <a:pt x="669602" y="641350"/>
                  </a:lnTo>
                  <a:lnTo>
                    <a:pt x="683727" y="627380"/>
                  </a:lnTo>
                  <a:lnTo>
                    <a:pt x="695497" y="610870"/>
                  </a:lnTo>
                  <a:lnTo>
                    <a:pt x="719025" y="576580"/>
                  </a:lnTo>
                  <a:lnTo>
                    <a:pt x="736679" y="542290"/>
                  </a:lnTo>
                  <a:lnTo>
                    <a:pt x="763746" y="464820"/>
                  </a:lnTo>
                  <a:lnTo>
                    <a:pt x="769631" y="424180"/>
                  </a:lnTo>
                  <a:lnTo>
                    <a:pt x="771986" y="382270"/>
                  </a:lnTo>
                  <a:lnTo>
                    <a:pt x="769631" y="342900"/>
                  </a:lnTo>
                  <a:lnTo>
                    <a:pt x="767275" y="323850"/>
                  </a:lnTo>
                  <a:lnTo>
                    <a:pt x="764919" y="307340"/>
                  </a:lnTo>
                  <a:lnTo>
                    <a:pt x="759044" y="288290"/>
                  </a:lnTo>
                  <a:lnTo>
                    <a:pt x="754333" y="269240"/>
                  </a:lnTo>
                  <a:lnTo>
                    <a:pt x="748448" y="250190"/>
                  </a:lnTo>
                  <a:lnTo>
                    <a:pt x="741391" y="233680"/>
                  </a:lnTo>
                  <a:lnTo>
                    <a:pt x="733150" y="217170"/>
                  </a:lnTo>
                  <a:lnTo>
                    <a:pt x="724909" y="199390"/>
                  </a:lnTo>
                  <a:lnTo>
                    <a:pt x="706083" y="168910"/>
                  </a:lnTo>
                  <a:lnTo>
                    <a:pt x="694313" y="153670"/>
                  </a:lnTo>
                  <a:lnTo>
                    <a:pt x="683727" y="139700"/>
                  </a:lnTo>
                  <a:lnTo>
                    <a:pt x="670775" y="125730"/>
                  </a:lnTo>
                  <a:lnTo>
                    <a:pt x="659016" y="111760"/>
                  </a:lnTo>
                  <a:lnTo>
                    <a:pt x="644891" y="100330"/>
                  </a:lnTo>
                  <a:lnTo>
                    <a:pt x="630766" y="87630"/>
                  </a:lnTo>
                  <a:lnTo>
                    <a:pt x="616651" y="76200"/>
                  </a:lnTo>
                  <a:lnTo>
                    <a:pt x="601342" y="64770"/>
                  </a:lnTo>
                  <a:lnTo>
                    <a:pt x="584872" y="55880"/>
                  </a:lnTo>
                  <a:lnTo>
                    <a:pt x="569574" y="44450"/>
                  </a:lnTo>
                  <a:lnTo>
                    <a:pt x="553103" y="36830"/>
                  </a:lnTo>
                  <a:lnTo>
                    <a:pt x="535449" y="29210"/>
                  </a:lnTo>
                  <a:close/>
                </a:path>
                <a:path w="772159" h="674370">
                  <a:moveTo>
                    <a:pt x="403642" y="106680"/>
                  </a:moveTo>
                  <a:lnTo>
                    <a:pt x="385988" y="106680"/>
                  </a:lnTo>
                  <a:lnTo>
                    <a:pt x="357748" y="107950"/>
                  </a:lnTo>
                  <a:lnTo>
                    <a:pt x="302441" y="119380"/>
                  </a:lnTo>
                  <a:lnTo>
                    <a:pt x="253018" y="140970"/>
                  </a:lnTo>
                  <a:lnTo>
                    <a:pt x="209470" y="170180"/>
                  </a:lnTo>
                  <a:lnTo>
                    <a:pt x="170633" y="207010"/>
                  </a:lnTo>
                  <a:lnTo>
                    <a:pt x="141220" y="251460"/>
                  </a:lnTo>
                  <a:lnTo>
                    <a:pt x="120038" y="300990"/>
                  </a:lnTo>
                  <a:lnTo>
                    <a:pt x="109441" y="354330"/>
                  </a:lnTo>
                  <a:lnTo>
                    <a:pt x="107085" y="382270"/>
                  </a:lnTo>
                  <a:lnTo>
                    <a:pt x="108268" y="402590"/>
                  </a:lnTo>
                  <a:lnTo>
                    <a:pt x="112970" y="439420"/>
                  </a:lnTo>
                  <a:lnTo>
                    <a:pt x="124739" y="477520"/>
                  </a:lnTo>
                  <a:lnTo>
                    <a:pt x="131807" y="496570"/>
                  </a:lnTo>
                  <a:lnTo>
                    <a:pt x="141220" y="513080"/>
                  </a:lnTo>
                  <a:lnTo>
                    <a:pt x="149450" y="528320"/>
                  </a:lnTo>
                  <a:lnTo>
                    <a:pt x="155335" y="534670"/>
                  </a:lnTo>
                  <a:lnTo>
                    <a:pt x="158864" y="535940"/>
                  </a:lnTo>
                  <a:lnTo>
                    <a:pt x="167104" y="535940"/>
                  </a:lnTo>
                  <a:lnTo>
                    <a:pt x="171816" y="533400"/>
                  </a:lnTo>
                  <a:lnTo>
                    <a:pt x="175345" y="529590"/>
                  </a:lnTo>
                  <a:lnTo>
                    <a:pt x="177701" y="524510"/>
                  </a:lnTo>
                  <a:lnTo>
                    <a:pt x="177701" y="519430"/>
                  </a:lnTo>
                  <a:lnTo>
                    <a:pt x="175345" y="513080"/>
                  </a:lnTo>
                  <a:lnTo>
                    <a:pt x="168288" y="499110"/>
                  </a:lnTo>
                  <a:lnTo>
                    <a:pt x="158864" y="483870"/>
                  </a:lnTo>
                  <a:lnTo>
                    <a:pt x="152990" y="467360"/>
                  </a:lnTo>
                  <a:lnTo>
                    <a:pt x="148278" y="450850"/>
                  </a:lnTo>
                  <a:lnTo>
                    <a:pt x="141220" y="417830"/>
                  </a:lnTo>
                  <a:lnTo>
                    <a:pt x="140037" y="400050"/>
                  </a:lnTo>
                  <a:lnTo>
                    <a:pt x="137681" y="382270"/>
                  </a:lnTo>
                  <a:lnTo>
                    <a:pt x="143566" y="334010"/>
                  </a:lnTo>
                  <a:lnTo>
                    <a:pt x="157691" y="288290"/>
                  </a:lnTo>
                  <a:lnTo>
                    <a:pt x="180046" y="246380"/>
                  </a:lnTo>
                  <a:lnTo>
                    <a:pt x="210653" y="209550"/>
                  </a:lnTo>
                  <a:lnTo>
                    <a:pt x="248306" y="177800"/>
                  </a:lnTo>
                  <a:lnTo>
                    <a:pt x="288315" y="156210"/>
                  </a:lnTo>
                  <a:lnTo>
                    <a:pt x="360104" y="139700"/>
                  </a:lnTo>
                  <a:lnTo>
                    <a:pt x="385988" y="138430"/>
                  </a:lnTo>
                  <a:lnTo>
                    <a:pt x="514119" y="138430"/>
                  </a:lnTo>
                  <a:lnTo>
                    <a:pt x="508382" y="134620"/>
                  </a:lnTo>
                  <a:lnTo>
                    <a:pt x="491901" y="128270"/>
                  </a:lnTo>
                  <a:lnTo>
                    <a:pt x="456603" y="116840"/>
                  </a:lnTo>
                  <a:lnTo>
                    <a:pt x="438949" y="111760"/>
                  </a:lnTo>
                  <a:lnTo>
                    <a:pt x="422468" y="109220"/>
                  </a:lnTo>
                  <a:lnTo>
                    <a:pt x="403642" y="106680"/>
                  </a:lnTo>
                  <a:close/>
                </a:path>
                <a:path w="772159" h="674370">
                  <a:moveTo>
                    <a:pt x="617824" y="237490"/>
                  </a:moveTo>
                  <a:lnTo>
                    <a:pt x="611939" y="237490"/>
                  </a:lnTo>
                  <a:lnTo>
                    <a:pt x="604882" y="238760"/>
                  </a:lnTo>
                  <a:lnTo>
                    <a:pt x="600170" y="243840"/>
                  </a:lnTo>
                  <a:lnTo>
                    <a:pt x="597814" y="248920"/>
                  </a:lnTo>
                  <a:lnTo>
                    <a:pt x="597814" y="254000"/>
                  </a:lnTo>
                  <a:lnTo>
                    <a:pt x="600170" y="260350"/>
                  </a:lnTo>
                  <a:lnTo>
                    <a:pt x="607227" y="275590"/>
                  </a:lnTo>
                  <a:lnTo>
                    <a:pt x="614295" y="289560"/>
                  </a:lnTo>
                  <a:lnTo>
                    <a:pt x="620180" y="304800"/>
                  </a:lnTo>
                  <a:lnTo>
                    <a:pt x="627237" y="335280"/>
                  </a:lnTo>
                  <a:lnTo>
                    <a:pt x="629593" y="351790"/>
                  </a:lnTo>
                  <a:lnTo>
                    <a:pt x="631949" y="367030"/>
                  </a:lnTo>
                  <a:lnTo>
                    <a:pt x="631949" y="400050"/>
                  </a:lnTo>
                  <a:lnTo>
                    <a:pt x="629593" y="417830"/>
                  </a:lnTo>
                  <a:lnTo>
                    <a:pt x="617824" y="467360"/>
                  </a:lnTo>
                  <a:lnTo>
                    <a:pt x="595468" y="513080"/>
                  </a:lnTo>
                  <a:lnTo>
                    <a:pt x="593112" y="519430"/>
                  </a:lnTo>
                  <a:lnTo>
                    <a:pt x="593112" y="524510"/>
                  </a:lnTo>
                  <a:lnTo>
                    <a:pt x="595468" y="529590"/>
                  </a:lnTo>
                  <a:lnTo>
                    <a:pt x="600170" y="533400"/>
                  </a:lnTo>
                  <a:lnTo>
                    <a:pt x="603698" y="535940"/>
                  </a:lnTo>
                  <a:lnTo>
                    <a:pt x="611939" y="535940"/>
                  </a:lnTo>
                  <a:lnTo>
                    <a:pt x="640179" y="496570"/>
                  </a:lnTo>
                  <a:lnTo>
                    <a:pt x="651948" y="458470"/>
                  </a:lnTo>
                  <a:lnTo>
                    <a:pt x="657833" y="439420"/>
                  </a:lnTo>
                  <a:lnTo>
                    <a:pt x="661362" y="421640"/>
                  </a:lnTo>
                  <a:lnTo>
                    <a:pt x="662691" y="400050"/>
                  </a:lnTo>
                  <a:lnTo>
                    <a:pt x="663718" y="382270"/>
                  </a:lnTo>
                  <a:lnTo>
                    <a:pt x="663718" y="364490"/>
                  </a:lnTo>
                  <a:lnTo>
                    <a:pt x="661362" y="346710"/>
                  </a:lnTo>
                  <a:lnTo>
                    <a:pt x="659016" y="330200"/>
                  </a:lnTo>
                  <a:lnTo>
                    <a:pt x="653131" y="311150"/>
                  </a:lnTo>
                  <a:lnTo>
                    <a:pt x="648420" y="294640"/>
                  </a:lnTo>
                  <a:lnTo>
                    <a:pt x="642535" y="278130"/>
                  </a:lnTo>
                  <a:lnTo>
                    <a:pt x="635478" y="261620"/>
                  </a:lnTo>
                  <a:lnTo>
                    <a:pt x="626064" y="246380"/>
                  </a:lnTo>
                  <a:lnTo>
                    <a:pt x="622525" y="240030"/>
                  </a:lnTo>
                  <a:lnTo>
                    <a:pt x="617824" y="237490"/>
                  </a:lnTo>
                  <a:close/>
                </a:path>
                <a:path w="772159" h="674370">
                  <a:moveTo>
                    <a:pt x="586044" y="168910"/>
                  </a:moveTo>
                  <a:lnTo>
                    <a:pt x="580160" y="170180"/>
                  </a:lnTo>
                  <a:lnTo>
                    <a:pt x="575458" y="172720"/>
                  </a:lnTo>
                  <a:lnTo>
                    <a:pt x="402469" y="322580"/>
                  </a:lnTo>
                  <a:lnTo>
                    <a:pt x="373046" y="322580"/>
                  </a:lnTo>
                  <a:lnTo>
                    <a:pt x="328325" y="359410"/>
                  </a:lnTo>
                  <a:lnTo>
                    <a:pt x="323623" y="382270"/>
                  </a:lnTo>
                  <a:lnTo>
                    <a:pt x="324796" y="396240"/>
                  </a:lnTo>
                  <a:lnTo>
                    <a:pt x="350690" y="434340"/>
                  </a:lnTo>
                  <a:lnTo>
                    <a:pt x="385988" y="444500"/>
                  </a:lnTo>
                  <a:lnTo>
                    <a:pt x="398940" y="443230"/>
                  </a:lnTo>
                  <a:lnTo>
                    <a:pt x="436594" y="417830"/>
                  </a:lnTo>
                  <a:lnTo>
                    <a:pt x="447190" y="382270"/>
                  </a:lnTo>
                  <a:lnTo>
                    <a:pt x="447190" y="374650"/>
                  </a:lnTo>
                  <a:lnTo>
                    <a:pt x="444834" y="367030"/>
                  </a:lnTo>
                  <a:lnTo>
                    <a:pt x="484204" y="322580"/>
                  </a:lnTo>
                  <a:lnTo>
                    <a:pt x="393056" y="322580"/>
                  </a:lnTo>
                  <a:lnTo>
                    <a:pt x="385988" y="321310"/>
                  </a:lnTo>
                  <a:lnTo>
                    <a:pt x="485329" y="321310"/>
                  </a:lnTo>
                  <a:lnTo>
                    <a:pt x="597814" y="194310"/>
                  </a:lnTo>
                  <a:lnTo>
                    <a:pt x="600170" y="190500"/>
                  </a:lnTo>
                  <a:lnTo>
                    <a:pt x="601342" y="184150"/>
                  </a:lnTo>
                  <a:lnTo>
                    <a:pt x="600170" y="177800"/>
                  </a:lnTo>
                  <a:lnTo>
                    <a:pt x="597814" y="173990"/>
                  </a:lnTo>
                  <a:lnTo>
                    <a:pt x="593112" y="170180"/>
                  </a:lnTo>
                  <a:lnTo>
                    <a:pt x="586044" y="168910"/>
                  </a:lnTo>
                  <a:close/>
                </a:path>
                <a:path w="772159" h="674370">
                  <a:moveTo>
                    <a:pt x="514119" y="138430"/>
                  </a:moveTo>
                  <a:lnTo>
                    <a:pt x="402469" y="138430"/>
                  </a:lnTo>
                  <a:lnTo>
                    <a:pt x="418940" y="139700"/>
                  </a:lnTo>
                  <a:lnTo>
                    <a:pt x="433065" y="142240"/>
                  </a:lnTo>
                  <a:lnTo>
                    <a:pt x="449536" y="146050"/>
                  </a:lnTo>
                  <a:lnTo>
                    <a:pt x="464834" y="149860"/>
                  </a:lnTo>
                  <a:lnTo>
                    <a:pt x="509555" y="170180"/>
                  </a:lnTo>
                  <a:lnTo>
                    <a:pt x="514267" y="172720"/>
                  </a:lnTo>
                  <a:lnTo>
                    <a:pt x="520151" y="171450"/>
                  </a:lnTo>
                  <a:lnTo>
                    <a:pt x="526036" y="168910"/>
                  </a:lnTo>
                  <a:lnTo>
                    <a:pt x="530737" y="165100"/>
                  </a:lnTo>
                  <a:lnTo>
                    <a:pt x="531920" y="160020"/>
                  </a:lnTo>
                  <a:lnTo>
                    <a:pt x="531920" y="152400"/>
                  </a:lnTo>
                  <a:lnTo>
                    <a:pt x="529565" y="147320"/>
                  </a:lnTo>
                  <a:lnTo>
                    <a:pt x="523680" y="144780"/>
                  </a:lnTo>
                  <a:lnTo>
                    <a:pt x="514119" y="13843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36595" y="5826930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7"/>
                  </a:lnTo>
                  <a:lnTo>
                    <a:pt x="265420" y="68266"/>
                  </a:lnTo>
                  <a:lnTo>
                    <a:pt x="226225" y="92918"/>
                  </a:lnTo>
                  <a:lnTo>
                    <a:pt x="188863" y="121362"/>
                  </a:lnTo>
                  <a:lnTo>
                    <a:pt x="153595" y="153599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7"/>
                  </a:lnTo>
                  <a:lnTo>
                    <a:pt x="7584" y="435294"/>
                  </a:lnTo>
                  <a:lnTo>
                    <a:pt x="1896" y="479726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4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1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8"/>
                  </a:lnTo>
                  <a:lnTo>
                    <a:pt x="391384" y="1031772"/>
                  </a:lnTo>
                  <a:lnTo>
                    <a:pt x="435291" y="1041253"/>
                  </a:lnTo>
                  <a:lnTo>
                    <a:pt x="479723" y="1046942"/>
                  </a:lnTo>
                  <a:lnTo>
                    <a:pt x="524416" y="1048838"/>
                  </a:lnTo>
                  <a:lnTo>
                    <a:pt x="569109" y="1046942"/>
                  </a:lnTo>
                  <a:lnTo>
                    <a:pt x="613541" y="1041253"/>
                  </a:lnTo>
                  <a:lnTo>
                    <a:pt x="657448" y="1031772"/>
                  </a:lnTo>
                  <a:lnTo>
                    <a:pt x="700571" y="1018498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1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4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6"/>
                  </a:lnTo>
                  <a:lnTo>
                    <a:pt x="1041252" y="435294"/>
                  </a:lnTo>
                  <a:lnTo>
                    <a:pt x="1031771" y="391387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9"/>
                  </a:lnTo>
                  <a:lnTo>
                    <a:pt x="859969" y="121362"/>
                  </a:lnTo>
                  <a:lnTo>
                    <a:pt x="822607" y="92918"/>
                  </a:lnTo>
                  <a:lnTo>
                    <a:pt x="783412" y="68266"/>
                  </a:lnTo>
                  <a:lnTo>
                    <a:pt x="742646" y="47407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3699" y="6366015"/>
              <a:ext cx="242016" cy="2303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858" y="6359346"/>
              <a:ext cx="242016" cy="2303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028" y="6362502"/>
              <a:ext cx="242016" cy="2303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5819" y="6106155"/>
              <a:ext cx="242016" cy="2303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092" y="6106154"/>
              <a:ext cx="242016" cy="2303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883" y="8448512"/>
              <a:ext cx="68779" cy="166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386" y="8442468"/>
              <a:ext cx="64968" cy="11563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79993" y="8589486"/>
              <a:ext cx="267335" cy="233045"/>
            </a:xfrm>
            <a:custGeom>
              <a:avLst/>
              <a:gdLst/>
              <a:ahLst/>
              <a:cxnLst/>
              <a:rect l="l" t="t" r="r" b="b"/>
              <a:pathLst>
                <a:path w="267335" h="233045">
                  <a:moveTo>
                    <a:pt x="260731" y="18935"/>
                  </a:moveTo>
                  <a:lnTo>
                    <a:pt x="255892" y="10642"/>
                  </a:lnTo>
                  <a:lnTo>
                    <a:pt x="250456" y="4724"/>
                  </a:lnTo>
                  <a:lnTo>
                    <a:pt x="243840" y="1181"/>
                  </a:lnTo>
                  <a:lnTo>
                    <a:pt x="235445" y="0"/>
                  </a:lnTo>
                  <a:lnTo>
                    <a:pt x="14224" y="44183"/>
                  </a:lnTo>
                  <a:lnTo>
                    <a:pt x="8686" y="46342"/>
                  </a:lnTo>
                  <a:lnTo>
                    <a:pt x="3162" y="52070"/>
                  </a:lnTo>
                  <a:lnTo>
                    <a:pt x="0" y="60159"/>
                  </a:lnTo>
                  <a:lnTo>
                    <a:pt x="1574" y="69430"/>
                  </a:lnTo>
                  <a:lnTo>
                    <a:pt x="1574" y="75742"/>
                  </a:lnTo>
                  <a:lnTo>
                    <a:pt x="14224" y="82054"/>
                  </a:lnTo>
                  <a:lnTo>
                    <a:pt x="26860" y="82054"/>
                  </a:lnTo>
                  <a:lnTo>
                    <a:pt x="241769" y="37871"/>
                  </a:lnTo>
                  <a:lnTo>
                    <a:pt x="250063" y="35788"/>
                  </a:lnTo>
                  <a:lnTo>
                    <a:pt x="255981" y="30759"/>
                  </a:lnTo>
                  <a:lnTo>
                    <a:pt x="259537" y="24549"/>
                  </a:lnTo>
                  <a:lnTo>
                    <a:pt x="260731" y="18935"/>
                  </a:lnTo>
                  <a:close/>
                </a:path>
                <a:path w="267335" h="233045">
                  <a:moveTo>
                    <a:pt x="266763" y="81648"/>
                  </a:moveTo>
                  <a:lnTo>
                    <a:pt x="264579" y="73380"/>
                  </a:lnTo>
                  <a:lnTo>
                    <a:pt x="258851" y="67462"/>
                  </a:lnTo>
                  <a:lnTo>
                    <a:pt x="250736" y="63919"/>
                  </a:lnTo>
                  <a:lnTo>
                    <a:pt x="241452" y="62738"/>
                  </a:lnTo>
                  <a:lnTo>
                    <a:pt x="190830" y="73126"/>
                  </a:lnTo>
                  <a:lnTo>
                    <a:pt x="190830" y="119456"/>
                  </a:lnTo>
                  <a:lnTo>
                    <a:pt x="190830" y="138353"/>
                  </a:lnTo>
                  <a:lnTo>
                    <a:pt x="186474" y="156870"/>
                  </a:lnTo>
                  <a:lnTo>
                    <a:pt x="175006" y="173012"/>
                  </a:lnTo>
                  <a:lnTo>
                    <a:pt x="158788" y="184442"/>
                  </a:lnTo>
                  <a:lnTo>
                    <a:pt x="140208" y="188772"/>
                  </a:lnTo>
                  <a:lnTo>
                    <a:pt x="117957" y="185331"/>
                  </a:lnTo>
                  <a:lnTo>
                    <a:pt x="99860" y="175387"/>
                  </a:lnTo>
                  <a:lnTo>
                    <a:pt x="87706" y="159524"/>
                  </a:lnTo>
                  <a:lnTo>
                    <a:pt x="84582" y="144665"/>
                  </a:lnTo>
                  <a:lnTo>
                    <a:pt x="83248" y="138353"/>
                  </a:lnTo>
                  <a:lnTo>
                    <a:pt x="190830" y="119456"/>
                  </a:lnTo>
                  <a:lnTo>
                    <a:pt x="190830" y="73126"/>
                  </a:lnTo>
                  <a:lnTo>
                    <a:pt x="26301" y="106857"/>
                  </a:lnTo>
                  <a:lnTo>
                    <a:pt x="7327" y="132054"/>
                  </a:lnTo>
                  <a:lnTo>
                    <a:pt x="9398" y="137668"/>
                  </a:lnTo>
                  <a:lnTo>
                    <a:pt x="14439" y="143878"/>
                  </a:lnTo>
                  <a:lnTo>
                    <a:pt x="20675" y="148894"/>
                  </a:lnTo>
                  <a:lnTo>
                    <a:pt x="26301" y="150964"/>
                  </a:lnTo>
                  <a:lnTo>
                    <a:pt x="32626" y="144665"/>
                  </a:lnTo>
                  <a:lnTo>
                    <a:pt x="38963" y="144665"/>
                  </a:lnTo>
                  <a:lnTo>
                    <a:pt x="50330" y="179717"/>
                  </a:lnTo>
                  <a:lnTo>
                    <a:pt x="72974" y="207670"/>
                  </a:lnTo>
                  <a:lnTo>
                    <a:pt x="103924" y="226187"/>
                  </a:lnTo>
                  <a:lnTo>
                    <a:pt x="140208" y="232879"/>
                  </a:lnTo>
                  <a:lnTo>
                    <a:pt x="176390" y="225209"/>
                  </a:lnTo>
                  <a:lnTo>
                    <a:pt x="206641" y="204520"/>
                  </a:lnTo>
                  <a:lnTo>
                    <a:pt x="217500" y="188772"/>
                  </a:lnTo>
                  <a:lnTo>
                    <a:pt x="227406" y="174396"/>
                  </a:lnTo>
                  <a:lnTo>
                    <a:pt x="235115" y="138353"/>
                  </a:lnTo>
                  <a:lnTo>
                    <a:pt x="235115" y="125755"/>
                  </a:lnTo>
                  <a:lnTo>
                    <a:pt x="228790" y="119456"/>
                  </a:lnTo>
                  <a:lnTo>
                    <a:pt x="228790" y="106857"/>
                  </a:lnTo>
                  <a:lnTo>
                    <a:pt x="247777" y="106857"/>
                  </a:lnTo>
                  <a:lnTo>
                    <a:pt x="256082" y="102031"/>
                  </a:lnTo>
                  <a:lnTo>
                    <a:pt x="262013" y="96608"/>
                  </a:lnTo>
                  <a:lnTo>
                    <a:pt x="265569" y="90017"/>
                  </a:lnTo>
                  <a:lnTo>
                    <a:pt x="266763" y="81648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425" y="7906713"/>
              <a:ext cx="150791" cy="1095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68639" y="8161101"/>
              <a:ext cx="167005" cy="50800"/>
            </a:xfrm>
            <a:custGeom>
              <a:avLst/>
              <a:gdLst/>
              <a:ahLst/>
              <a:cxnLst/>
              <a:rect l="l" t="t" r="r" b="b"/>
              <a:pathLst>
                <a:path w="167005" h="50800">
                  <a:moveTo>
                    <a:pt x="20526" y="0"/>
                  </a:moveTo>
                  <a:lnTo>
                    <a:pt x="0" y="28309"/>
                  </a:lnTo>
                  <a:lnTo>
                    <a:pt x="3867" y="36425"/>
                  </a:lnTo>
                  <a:lnTo>
                    <a:pt x="11304" y="42166"/>
                  </a:lnTo>
                  <a:lnTo>
                    <a:pt x="20526" y="44344"/>
                  </a:lnTo>
                  <a:lnTo>
                    <a:pt x="147451" y="44344"/>
                  </a:lnTo>
                  <a:lnTo>
                    <a:pt x="147451" y="50679"/>
                  </a:lnTo>
                  <a:lnTo>
                    <a:pt x="155781" y="48501"/>
                  </a:lnTo>
                  <a:lnTo>
                    <a:pt x="161730" y="42760"/>
                  </a:lnTo>
                  <a:lnTo>
                    <a:pt x="165300" y="34643"/>
                  </a:lnTo>
                  <a:lnTo>
                    <a:pt x="166490" y="25339"/>
                  </a:lnTo>
                  <a:lnTo>
                    <a:pt x="165300" y="17025"/>
                  </a:lnTo>
                  <a:lnTo>
                    <a:pt x="161730" y="11086"/>
                  </a:lnTo>
                  <a:lnTo>
                    <a:pt x="155781" y="7522"/>
                  </a:lnTo>
                  <a:lnTo>
                    <a:pt x="147451" y="6334"/>
                  </a:lnTo>
                  <a:lnTo>
                    <a:pt x="2052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483" y="8341039"/>
              <a:ext cx="156515" cy="976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8678" y="7852194"/>
              <a:ext cx="156416" cy="10739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80854" y="8092322"/>
              <a:ext cx="170180" cy="43815"/>
            </a:xfrm>
            <a:custGeom>
              <a:avLst/>
              <a:gdLst/>
              <a:ahLst/>
              <a:cxnLst/>
              <a:rect l="l" t="t" r="r" b="b"/>
              <a:pathLst>
                <a:path w="170180" h="43815">
                  <a:moveTo>
                    <a:pt x="144935" y="0"/>
                  </a:moveTo>
                  <a:lnTo>
                    <a:pt x="18905" y="0"/>
                  </a:lnTo>
                  <a:lnTo>
                    <a:pt x="10634" y="2133"/>
                  </a:lnTo>
                  <a:lnTo>
                    <a:pt x="4726" y="7756"/>
                  </a:lnTo>
                  <a:lnTo>
                    <a:pt x="1181" y="15707"/>
                  </a:lnTo>
                  <a:lnTo>
                    <a:pt x="0" y="24822"/>
                  </a:lnTo>
                  <a:lnTo>
                    <a:pt x="1181" y="32967"/>
                  </a:lnTo>
                  <a:lnTo>
                    <a:pt x="4726" y="38785"/>
                  </a:lnTo>
                  <a:lnTo>
                    <a:pt x="10634" y="42275"/>
                  </a:lnTo>
                  <a:lnTo>
                    <a:pt x="18905" y="43439"/>
                  </a:lnTo>
                  <a:lnTo>
                    <a:pt x="144935" y="43439"/>
                  </a:lnTo>
                  <a:lnTo>
                    <a:pt x="154191" y="42275"/>
                  </a:lnTo>
                  <a:lnTo>
                    <a:pt x="162264" y="38785"/>
                  </a:lnTo>
                  <a:lnTo>
                    <a:pt x="167975" y="32967"/>
                  </a:lnTo>
                  <a:lnTo>
                    <a:pt x="170141" y="24822"/>
                  </a:lnTo>
                  <a:lnTo>
                    <a:pt x="167975" y="15707"/>
                  </a:lnTo>
                  <a:lnTo>
                    <a:pt x="162264" y="7756"/>
                  </a:lnTo>
                  <a:lnTo>
                    <a:pt x="154191" y="2133"/>
                  </a:lnTo>
                  <a:lnTo>
                    <a:pt x="144935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6207" y="8297652"/>
              <a:ext cx="158073" cy="963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056" y="7724400"/>
              <a:ext cx="107222" cy="1471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63345" y="7644645"/>
              <a:ext cx="45085" cy="170180"/>
            </a:xfrm>
            <a:custGeom>
              <a:avLst/>
              <a:gdLst/>
              <a:ahLst/>
              <a:cxnLst/>
              <a:rect l="l" t="t" r="r" b="b"/>
              <a:pathLst>
                <a:path w="45085" h="170179">
                  <a:moveTo>
                    <a:pt x="19134" y="0"/>
                  </a:moveTo>
                  <a:lnTo>
                    <a:pt x="10763" y="4824"/>
                  </a:lnTo>
                  <a:lnTo>
                    <a:pt x="4783" y="10239"/>
                  </a:lnTo>
                  <a:lnTo>
                    <a:pt x="1195" y="16836"/>
                  </a:lnTo>
                  <a:lnTo>
                    <a:pt x="0" y="25205"/>
                  </a:lnTo>
                  <a:lnTo>
                    <a:pt x="6377" y="151236"/>
                  </a:lnTo>
                  <a:lnTo>
                    <a:pt x="7573" y="159506"/>
                  </a:lnTo>
                  <a:lnTo>
                    <a:pt x="11161" y="165414"/>
                  </a:lnTo>
                  <a:lnTo>
                    <a:pt x="17140" y="168959"/>
                  </a:lnTo>
                  <a:lnTo>
                    <a:pt x="25512" y="170141"/>
                  </a:lnTo>
                  <a:lnTo>
                    <a:pt x="33883" y="168959"/>
                  </a:lnTo>
                  <a:lnTo>
                    <a:pt x="39863" y="165414"/>
                  </a:lnTo>
                  <a:lnTo>
                    <a:pt x="43450" y="159506"/>
                  </a:lnTo>
                  <a:lnTo>
                    <a:pt x="44646" y="151236"/>
                  </a:lnTo>
                  <a:lnTo>
                    <a:pt x="38268" y="25205"/>
                  </a:lnTo>
                  <a:lnTo>
                    <a:pt x="37072" y="15950"/>
                  </a:lnTo>
                  <a:lnTo>
                    <a:pt x="33485" y="7876"/>
                  </a:lnTo>
                  <a:lnTo>
                    <a:pt x="27505" y="2166"/>
                  </a:lnTo>
                  <a:lnTo>
                    <a:pt x="1913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6654" y="7685806"/>
              <a:ext cx="93740" cy="15431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79142" y="8152868"/>
              <a:ext cx="144780" cy="266700"/>
            </a:xfrm>
            <a:custGeom>
              <a:avLst/>
              <a:gdLst/>
              <a:ahLst/>
              <a:cxnLst/>
              <a:rect l="l" t="t" r="r" b="b"/>
              <a:pathLst>
                <a:path w="144780" h="266700">
                  <a:moveTo>
                    <a:pt x="127051" y="0"/>
                  </a:moveTo>
                  <a:lnTo>
                    <a:pt x="117764" y="2455"/>
                  </a:lnTo>
                  <a:lnTo>
                    <a:pt x="109465" y="4517"/>
                  </a:lnTo>
                  <a:lnTo>
                    <a:pt x="103538" y="9526"/>
                  </a:lnTo>
                  <a:lnTo>
                    <a:pt x="99981" y="15714"/>
                  </a:lnTo>
                  <a:lnTo>
                    <a:pt x="98796" y="21313"/>
                  </a:lnTo>
                  <a:lnTo>
                    <a:pt x="105118" y="27599"/>
                  </a:lnTo>
                  <a:lnTo>
                    <a:pt x="105118" y="33884"/>
                  </a:lnTo>
                  <a:lnTo>
                    <a:pt x="103146" y="77081"/>
                  </a:lnTo>
                  <a:lnTo>
                    <a:pt x="90854" y="121485"/>
                  </a:lnTo>
                  <a:lnTo>
                    <a:pt x="70064" y="163777"/>
                  </a:lnTo>
                  <a:lnTo>
                    <a:pt x="42597" y="200638"/>
                  </a:lnTo>
                  <a:lnTo>
                    <a:pt x="10274" y="228748"/>
                  </a:lnTo>
                  <a:lnTo>
                    <a:pt x="3062" y="231793"/>
                  </a:lnTo>
                  <a:lnTo>
                    <a:pt x="0" y="238963"/>
                  </a:lnTo>
                  <a:lnTo>
                    <a:pt x="494" y="247312"/>
                  </a:lnTo>
                  <a:lnTo>
                    <a:pt x="3952" y="253892"/>
                  </a:lnTo>
                  <a:lnTo>
                    <a:pt x="3952" y="260179"/>
                  </a:lnTo>
                  <a:lnTo>
                    <a:pt x="10274" y="266465"/>
                  </a:lnTo>
                  <a:lnTo>
                    <a:pt x="29243" y="266465"/>
                  </a:lnTo>
                  <a:lnTo>
                    <a:pt x="29243" y="260179"/>
                  </a:lnTo>
                  <a:lnTo>
                    <a:pt x="64897" y="233813"/>
                  </a:lnTo>
                  <a:lnTo>
                    <a:pt x="95283" y="200113"/>
                  </a:lnTo>
                  <a:lnTo>
                    <a:pt x="119345" y="161175"/>
                  </a:lnTo>
                  <a:lnTo>
                    <a:pt x="136031" y="119094"/>
                  </a:lnTo>
                  <a:lnTo>
                    <a:pt x="144286" y="75965"/>
                  </a:lnTo>
                  <a:lnTo>
                    <a:pt x="143056" y="33884"/>
                  </a:lnTo>
                  <a:lnTo>
                    <a:pt x="143056" y="15026"/>
                  </a:lnTo>
                  <a:lnTo>
                    <a:pt x="140883" y="6874"/>
                  </a:lnTo>
                  <a:lnTo>
                    <a:pt x="135153" y="1669"/>
                  </a:lnTo>
                  <a:lnTo>
                    <a:pt x="127051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5308" y="7984927"/>
              <a:ext cx="130529" cy="1134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91841" y="7883566"/>
              <a:ext cx="632460" cy="593090"/>
            </a:xfrm>
            <a:custGeom>
              <a:avLst/>
              <a:gdLst/>
              <a:ahLst/>
              <a:cxnLst/>
              <a:rect l="l" t="t" r="r" b="b"/>
              <a:pathLst>
                <a:path w="632460" h="593090">
                  <a:moveTo>
                    <a:pt x="316148" y="0"/>
                  </a:moveTo>
                  <a:lnTo>
                    <a:pt x="268880" y="3504"/>
                  </a:lnTo>
                  <a:lnTo>
                    <a:pt x="223950" y="13657"/>
                  </a:lnTo>
                  <a:lnTo>
                    <a:pt x="181812" y="29918"/>
                  </a:lnTo>
                  <a:lnTo>
                    <a:pt x="142924" y="51749"/>
                  </a:lnTo>
                  <a:lnTo>
                    <a:pt x="107742" y="78609"/>
                  </a:lnTo>
                  <a:lnTo>
                    <a:pt x="76721" y="109958"/>
                  </a:lnTo>
                  <a:lnTo>
                    <a:pt x="50317" y="145256"/>
                  </a:lnTo>
                  <a:lnTo>
                    <a:pt x="28987" y="183964"/>
                  </a:lnTo>
                  <a:lnTo>
                    <a:pt x="13187" y="225542"/>
                  </a:lnTo>
                  <a:lnTo>
                    <a:pt x="3372" y="269449"/>
                  </a:lnTo>
                  <a:lnTo>
                    <a:pt x="0" y="315147"/>
                  </a:lnTo>
                  <a:lnTo>
                    <a:pt x="3428" y="362906"/>
                  </a:lnTo>
                  <a:lnTo>
                    <a:pt x="13493" y="408570"/>
                  </a:lnTo>
                  <a:lnTo>
                    <a:pt x="29863" y="451589"/>
                  </a:lnTo>
                  <a:lnTo>
                    <a:pt x="52205" y="491410"/>
                  </a:lnTo>
                  <a:lnTo>
                    <a:pt x="80189" y="527482"/>
                  </a:lnTo>
                  <a:lnTo>
                    <a:pt x="113481" y="559254"/>
                  </a:lnTo>
                  <a:lnTo>
                    <a:pt x="151751" y="586174"/>
                  </a:lnTo>
                  <a:lnTo>
                    <a:pt x="158073" y="592478"/>
                  </a:lnTo>
                  <a:lnTo>
                    <a:pt x="170720" y="592478"/>
                  </a:lnTo>
                  <a:lnTo>
                    <a:pt x="183366" y="579872"/>
                  </a:lnTo>
                  <a:lnTo>
                    <a:pt x="185836" y="574160"/>
                  </a:lnTo>
                  <a:lnTo>
                    <a:pt x="184156" y="567266"/>
                  </a:lnTo>
                  <a:lnTo>
                    <a:pt x="178920" y="560372"/>
                  </a:lnTo>
                  <a:lnTo>
                    <a:pt x="170720" y="554660"/>
                  </a:lnTo>
                  <a:lnTo>
                    <a:pt x="132343" y="526413"/>
                  </a:lnTo>
                  <a:lnTo>
                    <a:pt x="99761" y="492564"/>
                  </a:lnTo>
                  <a:lnTo>
                    <a:pt x="73503" y="453812"/>
                  </a:lnTo>
                  <a:lnTo>
                    <a:pt x="54095" y="410859"/>
                  </a:lnTo>
                  <a:lnTo>
                    <a:pt x="42064" y="364403"/>
                  </a:lnTo>
                  <a:lnTo>
                    <a:pt x="37937" y="315147"/>
                  </a:lnTo>
                  <a:lnTo>
                    <a:pt x="42481" y="267672"/>
                  </a:lnTo>
                  <a:lnTo>
                    <a:pt x="55561" y="222479"/>
                  </a:lnTo>
                  <a:lnTo>
                    <a:pt x="76343" y="180450"/>
                  </a:lnTo>
                  <a:lnTo>
                    <a:pt x="103994" y="142468"/>
                  </a:lnTo>
                  <a:lnTo>
                    <a:pt x="137682" y="109414"/>
                  </a:lnTo>
                  <a:lnTo>
                    <a:pt x="176574" y="82171"/>
                  </a:lnTo>
                  <a:lnTo>
                    <a:pt x="219837" y="61619"/>
                  </a:lnTo>
                  <a:lnTo>
                    <a:pt x="266640" y="48641"/>
                  </a:lnTo>
                  <a:lnTo>
                    <a:pt x="316148" y="44120"/>
                  </a:lnTo>
                  <a:lnTo>
                    <a:pt x="473008" y="44120"/>
                  </a:lnTo>
                  <a:lnTo>
                    <a:pt x="447748" y="29918"/>
                  </a:lnTo>
                  <a:lnTo>
                    <a:pt x="406038" y="13657"/>
                  </a:lnTo>
                  <a:lnTo>
                    <a:pt x="361991" y="3504"/>
                  </a:lnTo>
                  <a:lnTo>
                    <a:pt x="316148" y="0"/>
                  </a:lnTo>
                  <a:close/>
                </a:path>
                <a:path w="632460" h="593090">
                  <a:moveTo>
                    <a:pt x="473008" y="44120"/>
                  </a:moveTo>
                  <a:lnTo>
                    <a:pt x="316148" y="44120"/>
                  </a:lnTo>
                  <a:lnTo>
                    <a:pt x="365439" y="48641"/>
                  </a:lnTo>
                  <a:lnTo>
                    <a:pt x="411661" y="61619"/>
                  </a:lnTo>
                  <a:lnTo>
                    <a:pt x="454083" y="82171"/>
                  </a:lnTo>
                  <a:lnTo>
                    <a:pt x="491977" y="109414"/>
                  </a:lnTo>
                  <a:lnTo>
                    <a:pt x="524616" y="142468"/>
                  </a:lnTo>
                  <a:lnTo>
                    <a:pt x="551270" y="180450"/>
                  </a:lnTo>
                  <a:lnTo>
                    <a:pt x="571210" y="222479"/>
                  </a:lnTo>
                  <a:lnTo>
                    <a:pt x="583709" y="267672"/>
                  </a:lnTo>
                  <a:lnTo>
                    <a:pt x="588037" y="315147"/>
                  </a:lnTo>
                  <a:lnTo>
                    <a:pt x="584407" y="361748"/>
                  </a:lnTo>
                  <a:lnTo>
                    <a:pt x="573752" y="406423"/>
                  </a:lnTo>
                  <a:lnTo>
                    <a:pt x="556422" y="448297"/>
                  </a:lnTo>
                  <a:lnTo>
                    <a:pt x="532769" y="486494"/>
                  </a:lnTo>
                  <a:lnTo>
                    <a:pt x="503144" y="520139"/>
                  </a:lnTo>
                  <a:lnTo>
                    <a:pt x="460687" y="554069"/>
                  </a:lnTo>
                  <a:lnTo>
                    <a:pt x="457625" y="560963"/>
                  </a:lnTo>
                  <a:lnTo>
                    <a:pt x="458119" y="567857"/>
                  </a:lnTo>
                  <a:lnTo>
                    <a:pt x="461577" y="573568"/>
                  </a:lnTo>
                  <a:lnTo>
                    <a:pt x="467307" y="580758"/>
                  </a:lnTo>
                  <a:lnTo>
                    <a:pt x="474223" y="583811"/>
                  </a:lnTo>
                  <a:lnTo>
                    <a:pt x="481139" y="583319"/>
                  </a:lnTo>
                  <a:lnTo>
                    <a:pt x="528378" y="548007"/>
                  </a:lnTo>
                  <a:lnTo>
                    <a:pt x="563915" y="509839"/>
                  </a:lnTo>
                  <a:lnTo>
                    <a:pt x="592779" y="466418"/>
                  </a:lnTo>
                  <a:lnTo>
                    <a:pt x="614265" y="418796"/>
                  </a:lnTo>
                  <a:lnTo>
                    <a:pt x="627672" y="368022"/>
                  </a:lnTo>
                  <a:lnTo>
                    <a:pt x="632298" y="315147"/>
                  </a:lnTo>
                  <a:lnTo>
                    <a:pt x="628782" y="269449"/>
                  </a:lnTo>
                  <a:lnTo>
                    <a:pt x="618597" y="225542"/>
                  </a:lnTo>
                  <a:lnTo>
                    <a:pt x="602283" y="183964"/>
                  </a:lnTo>
                  <a:lnTo>
                    <a:pt x="580383" y="145256"/>
                  </a:lnTo>
                  <a:lnTo>
                    <a:pt x="553438" y="109958"/>
                  </a:lnTo>
                  <a:lnTo>
                    <a:pt x="521989" y="78609"/>
                  </a:lnTo>
                  <a:lnTo>
                    <a:pt x="486579" y="51749"/>
                  </a:lnTo>
                  <a:lnTo>
                    <a:pt x="473008" y="4412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1259" y="6249932"/>
              <a:ext cx="951230" cy="949960"/>
            </a:xfrm>
            <a:custGeom>
              <a:avLst/>
              <a:gdLst/>
              <a:ahLst/>
              <a:cxnLst/>
              <a:rect l="l" t="t" r="r" b="b"/>
              <a:pathLst>
                <a:path w="951230" h="949959">
                  <a:moveTo>
                    <a:pt x="382671" y="831850"/>
                  </a:moveTo>
                  <a:lnTo>
                    <a:pt x="269730" y="831850"/>
                  </a:lnTo>
                  <a:lnTo>
                    <a:pt x="293236" y="844550"/>
                  </a:lnTo>
                  <a:lnTo>
                    <a:pt x="317626" y="855980"/>
                  </a:lnTo>
                  <a:lnTo>
                    <a:pt x="342842" y="864870"/>
                  </a:lnTo>
                  <a:lnTo>
                    <a:pt x="368825" y="872490"/>
                  </a:lnTo>
                  <a:lnTo>
                    <a:pt x="380359" y="919480"/>
                  </a:lnTo>
                  <a:lnTo>
                    <a:pt x="384519" y="930910"/>
                  </a:lnTo>
                  <a:lnTo>
                    <a:pt x="391122" y="941070"/>
                  </a:lnTo>
                  <a:lnTo>
                    <a:pt x="400268" y="947420"/>
                  </a:lnTo>
                  <a:lnTo>
                    <a:pt x="412056" y="949960"/>
                  </a:lnTo>
                  <a:lnTo>
                    <a:pt x="538842" y="949960"/>
                  </a:lnTo>
                  <a:lnTo>
                    <a:pt x="570538" y="919480"/>
                  </a:lnTo>
                  <a:lnTo>
                    <a:pt x="573656" y="906780"/>
                  </a:lnTo>
                  <a:lnTo>
                    <a:pt x="422048" y="906780"/>
                  </a:lnTo>
                  <a:lnTo>
                    <a:pt x="410779" y="862330"/>
                  </a:lnTo>
                  <a:lnTo>
                    <a:pt x="406485" y="852170"/>
                  </a:lnTo>
                  <a:lnTo>
                    <a:pt x="399636" y="842010"/>
                  </a:lnTo>
                  <a:lnTo>
                    <a:pt x="390665" y="835660"/>
                  </a:lnTo>
                  <a:lnTo>
                    <a:pt x="382671" y="831850"/>
                  </a:lnTo>
                  <a:close/>
                </a:path>
                <a:path w="951230" h="949959">
                  <a:moveTo>
                    <a:pt x="688873" y="788670"/>
                  </a:moveTo>
                  <a:lnTo>
                    <a:pt x="673729" y="788670"/>
                  </a:lnTo>
                  <a:lnTo>
                    <a:pt x="666245" y="789940"/>
                  </a:lnTo>
                  <a:lnTo>
                    <a:pt x="659553" y="793750"/>
                  </a:lnTo>
                  <a:lnTo>
                    <a:pt x="638277" y="805180"/>
                  </a:lnTo>
                  <a:lnTo>
                    <a:pt x="616361" y="815340"/>
                  </a:lnTo>
                  <a:lnTo>
                    <a:pt x="593876" y="824230"/>
                  </a:lnTo>
                  <a:lnTo>
                    <a:pt x="570891" y="830580"/>
                  </a:lnTo>
                  <a:lnTo>
                    <a:pt x="560233" y="835660"/>
                  </a:lnTo>
                  <a:lnTo>
                    <a:pt x="551262" y="842010"/>
                  </a:lnTo>
                  <a:lnTo>
                    <a:pt x="544413" y="852170"/>
                  </a:lnTo>
                  <a:lnTo>
                    <a:pt x="540119" y="862330"/>
                  </a:lnTo>
                  <a:lnTo>
                    <a:pt x="528893" y="906780"/>
                  </a:lnTo>
                  <a:lnTo>
                    <a:pt x="573656" y="906780"/>
                  </a:lnTo>
                  <a:lnTo>
                    <a:pt x="582073" y="872490"/>
                  </a:lnTo>
                  <a:lnTo>
                    <a:pt x="608056" y="864870"/>
                  </a:lnTo>
                  <a:lnTo>
                    <a:pt x="633271" y="855980"/>
                  </a:lnTo>
                  <a:lnTo>
                    <a:pt x="657661" y="844550"/>
                  </a:lnTo>
                  <a:lnTo>
                    <a:pt x="681168" y="831850"/>
                  </a:lnTo>
                  <a:lnTo>
                    <a:pt x="791166" y="831850"/>
                  </a:lnTo>
                  <a:lnTo>
                    <a:pt x="803971" y="819150"/>
                  </a:lnTo>
                  <a:lnTo>
                    <a:pt x="743373" y="819150"/>
                  </a:lnTo>
                  <a:lnTo>
                    <a:pt x="743197" y="817880"/>
                  </a:lnTo>
                  <a:lnTo>
                    <a:pt x="703400" y="795020"/>
                  </a:lnTo>
                  <a:lnTo>
                    <a:pt x="696532" y="789940"/>
                  </a:lnTo>
                  <a:lnTo>
                    <a:pt x="688873" y="788670"/>
                  </a:lnTo>
                  <a:close/>
                </a:path>
                <a:path w="951230" h="949959">
                  <a:moveTo>
                    <a:pt x="210156" y="86360"/>
                  </a:moveTo>
                  <a:lnTo>
                    <a:pt x="196519" y="86360"/>
                  </a:lnTo>
                  <a:lnTo>
                    <a:pt x="189651" y="88900"/>
                  </a:lnTo>
                  <a:lnTo>
                    <a:pt x="94429" y="184150"/>
                  </a:lnTo>
                  <a:lnTo>
                    <a:pt x="88158" y="194310"/>
                  </a:lnTo>
                  <a:lnTo>
                    <a:pt x="86984" y="205740"/>
                  </a:lnTo>
                  <a:lnTo>
                    <a:pt x="89532" y="217170"/>
                  </a:lnTo>
                  <a:lnTo>
                    <a:pt x="94429" y="228600"/>
                  </a:lnTo>
                  <a:lnTo>
                    <a:pt x="118774" y="269240"/>
                  </a:lnTo>
                  <a:lnTo>
                    <a:pt x="106100" y="293370"/>
                  </a:lnTo>
                  <a:lnTo>
                    <a:pt x="94936" y="317500"/>
                  </a:lnTo>
                  <a:lnTo>
                    <a:pt x="85356" y="342900"/>
                  </a:lnTo>
                  <a:lnTo>
                    <a:pt x="77436" y="368300"/>
                  </a:lnTo>
                  <a:lnTo>
                    <a:pt x="31696" y="379730"/>
                  </a:lnTo>
                  <a:lnTo>
                    <a:pt x="20187" y="384810"/>
                  </a:lnTo>
                  <a:lnTo>
                    <a:pt x="10020" y="391160"/>
                  </a:lnTo>
                  <a:lnTo>
                    <a:pt x="2767" y="400050"/>
                  </a:lnTo>
                  <a:lnTo>
                    <a:pt x="0" y="411480"/>
                  </a:lnTo>
                  <a:lnTo>
                    <a:pt x="0" y="538480"/>
                  </a:lnTo>
                  <a:lnTo>
                    <a:pt x="31696" y="570230"/>
                  </a:lnTo>
                  <a:lnTo>
                    <a:pt x="77436" y="581660"/>
                  </a:lnTo>
                  <a:lnTo>
                    <a:pt x="85356" y="608330"/>
                  </a:lnTo>
                  <a:lnTo>
                    <a:pt x="94936" y="632460"/>
                  </a:lnTo>
                  <a:lnTo>
                    <a:pt x="106100" y="657860"/>
                  </a:lnTo>
                  <a:lnTo>
                    <a:pt x="118774" y="680720"/>
                  </a:lnTo>
                  <a:lnTo>
                    <a:pt x="94429" y="721360"/>
                  </a:lnTo>
                  <a:lnTo>
                    <a:pt x="89235" y="732790"/>
                  </a:lnTo>
                  <a:lnTo>
                    <a:pt x="86720" y="744220"/>
                  </a:lnTo>
                  <a:lnTo>
                    <a:pt x="88059" y="755650"/>
                  </a:lnTo>
                  <a:lnTo>
                    <a:pt x="94429" y="767080"/>
                  </a:lnTo>
                  <a:lnTo>
                    <a:pt x="189519" y="861060"/>
                  </a:lnTo>
                  <a:lnTo>
                    <a:pt x="196078" y="863600"/>
                  </a:lnTo>
                  <a:lnTo>
                    <a:pt x="209524" y="863600"/>
                  </a:lnTo>
                  <a:lnTo>
                    <a:pt x="222664" y="858520"/>
                  </a:lnTo>
                  <a:lnTo>
                    <a:pt x="228919" y="855980"/>
                  </a:lnTo>
                  <a:lnTo>
                    <a:pt x="269730" y="831850"/>
                  </a:lnTo>
                  <a:lnTo>
                    <a:pt x="382671" y="831850"/>
                  </a:lnTo>
                  <a:lnTo>
                    <a:pt x="380007" y="830580"/>
                  </a:lnTo>
                  <a:lnTo>
                    <a:pt x="357015" y="824230"/>
                  </a:lnTo>
                  <a:lnTo>
                    <a:pt x="344158" y="819150"/>
                  </a:lnTo>
                  <a:lnTo>
                    <a:pt x="207524" y="819150"/>
                  </a:lnTo>
                  <a:lnTo>
                    <a:pt x="132069" y="742950"/>
                  </a:lnTo>
                  <a:lnTo>
                    <a:pt x="155842" y="703580"/>
                  </a:lnTo>
                  <a:lnTo>
                    <a:pt x="160422" y="692150"/>
                  </a:lnTo>
                  <a:lnTo>
                    <a:pt x="162011" y="681990"/>
                  </a:lnTo>
                  <a:lnTo>
                    <a:pt x="160602" y="670560"/>
                  </a:lnTo>
                  <a:lnTo>
                    <a:pt x="156194" y="659130"/>
                  </a:lnTo>
                  <a:lnTo>
                    <a:pt x="144733" y="637540"/>
                  </a:lnTo>
                  <a:lnTo>
                    <a:pt x="134733" y="615950"/>
                  </a:lnTo>
                  <a:lnTo>
                    <a:pt x="126218" y="593090"/>
                  </a:lnTo>
                  <a:lnTo>
                    <a:pt x="119215" y="570230"/>
                  </a:lnTo>
                  <a:lnTo>
                    <a:pt x="114758" y="560070"/>
                  </a:lnTo>
                  <a:lnTo>
                    <a:pt x="107763" y="551180"/>
                  </a:lnTo>
                  <a:lnTo>
                    <a:pt x="98680" y="543560"/>
                  </a:lnTo>
                  <a:lnTo>
                    <a:pt x="87958" y="539750"/>
                  </a:lnTo>
                  <a:lnTo>
                    <a:pt x="43714" y="528320"/>
                  </a:lnTo>
                  <a:lnTo>
                    <a:pt x="43231" y="528320"/>
                  </a:lnTo>
                  <a:lnTo>
                    <a:pt x="43231" y="421640"/>
                  </a:lnTo>
                  <a:lnTo>
                    <a:pt x="87958" y="410210"/>
                  </a:lnTo>
                  <a:lnTo>
                    <a:pt x="119215" y="379730"/>
                  </a:lnTo>
                  <a:lnTo>
                    <a:pt x="126218" y="356870"/>
                  </a:lnTo>
                  <a:lnTo>
                    <a:pt x="134733" y="334010"/>
                  </a:lnTo>
                  <a:lnTo>
                    <a:pt x="144733" y="312420"/>
                  </a:lnTo>
                  <a:lnTo>
                    <a:pt x="156194" y="290830"/>
                  </a:lnTo>
                  <a:lnTo>
                    <a:pt x="160602" y="280670"/>
                  </a:lnTo>
                  <a:lnTo>
                    <a:pt x="162011" y="269240"/>
                  </a:lnTo>
                  <a:lnTo>
                    <a:pt x="160422" y="257810"/>
                  </a:lnTo>
                  <a:lnTo>
                    <a:pt x="155842" y="246380"/>
                  </a:lnTo>
                  <a:lnTo>
                    <a:pt x="132289" y="208280"/>
                  </a:lnTo>
                  <a:lnTo>
                    <a:pt x="132157" y="207010"/>
                  </a:lnTo>
                  <a:lnTo>
                    <a:pt x="207568" y="132080"/>
                  </a:lnTo>
                  <a:lnTo>
                    <a:pt x="340947" y="132080"/>
                  </a:lnTo>
                  <a:lnTo>
                    <a:pt x="357016" y="125730"/>
                  </a:lnTo>
                  <a:lnTo>
                    <a:pt x="380007" y="119380"/>
                  </a:lnTo>
                  <a:lnTo>
                    <a:pt x="382671" y="118110"/>
                  </a:lnTo>
                  <a:lnTo>
                    <a:pt x="269730" y="118110"/>
                  </a:lnTo>
                  <a:lnTo>
                    <a:pt x="228919" y="93980"/>
                  </a:lnTo>
                  <a:lnTo>
                    <a:pt x="222989" y="91440"/>
                  </a:lnTo>
                  <a:lnTo>
                    <a:pt x="216676" y="88900"/>
                  </a:lnTo>
                  <a:lnTo>
                    <a:pt x="210156" y="86360"/>
                  </a:lnTo>
                  <a:close/>
                </a:path>
                <a:path w="951230" h="949959">
                  <a:moveTo>
                    <a:pt x="791166" y="831850"/>
                  </a:moveTo>
                  <a:lnTo>
                    <a:pt x="681168" y="831850"/>
                  </a:lnTo>
                  <a:lnTo>
                    <a:pt x="721978" y="855980"/>
                  </a:lnTo>
                  <a:lnTo>
                    <a:pt x="728234" y="858520"/>
                  </a:lnTo>
                  <a:lnTo>
                    <a:pt x="741373" y="863600"/>
                  </a:lnTo>
                  <a:lnTo>
                    <a:pt x="754819" y="863600"/>
                  </a:lnTo>
                  <a:lnTo>
                    <a:pt x="761334" y="861060"/>
                  </a:lnTo>
                  <a:lnTo>
                    <a:pt x="766838" y="855980"/>
                  </a:lnTo>
                  <a:lnTo>
                    <a:pt x="791166" y="831850"/>
                  </a:lnTo>
                  <a:close/>
                </a:path>
                <a:path w="951230" h="949959">
                  <a:moveTo>
                    <a:pt x="277169" y="788670"/>
                  </a:moveTo>
                  <a:lnTo>
                    <a:pt x="261981" y="788670"/>
                  </a:lnTo>
                  <a:lnTo>
                    <a:pt x="254321" y="789940"/>
                  </a:lnTo>
                  <a:lnTo>
                    <a:pt x="247454" y="795020"/>
                  </a:lnTo>
                  <a:lnTo>
                    <a:pt x="207877" y="817880"/>
                  </a:lnTo>
                  <a:lnTo>
                    <a:pt x="207701" y="817880"/>
                  </a:lnTo>
                  <a:lnTo>
                    <a:pt x="207524" y="819150"/>
                  </a:lnTo>
                  <a:lnTo>
                    <a:pt x="344158" y="819150"/>
                  </a:lnTo>
                  <a:lnTo>
                    <a:pt x="334515" y="815340"/>
                  </a:lnTo>
                  <a:lnTo>
                    <a:pt x="312583" y="805180"/>
                  </a:lnTo>
                  <a:lnTo>
                    <a:pt x="291301" y="793750"/>
                  </a:lnTo>
                  <a:lnTo>
                    <a:pt x="284609" y="789940"/>
                  </a:lnTo>
                  <a:lnTo>
                    <a:pt x="277169" y="788670"/>
                  </a:lnTo>
                  <a:close/>
                </a:path>
                <a:path w="951230" h="949959">
                  <a:moveTo>
                    <a:pt x="804414" y="132080"/>
                  </a:moveTo>
                  <a:lnTo>
                    <a:pt x="743285" y="132080"/>
                  </a:lnTo>
                  <a:lnTo>
                    <a:pt x="818829" y="207010"/>
                  </a:lnTo>
                  <a:lnTo>
                    <a:pt x="818697" y="207010"/>
                  </a:lnTo>
                  <a:lnTo>
                    <a:pt x="818608" y="208280"/>
                  </a:lnTo>
                  <a:lnTo>
                    <a:pt x="795056" y="246380"/>
                  </a:lnTo>
                  <a:lnTo>
                    <a:pt x="790476" y="257810"/>
                  </a:lnTo>
                  <a:lnTo>
                    <a:pt x="788893" y="269240"/>
                  </a:lnTo>
                  <a:lnTo>
                    <a:pt x="790314" y="280670"/>
                  </a:lnTo>
                  <a:lnTo>
                    <a:pt x="794748" y="290830"/>
                  </a:lnTo>
                  <a:lnTo>
                    <a:pt x="806184" y="312420"/>
                  </a:lnTo>
                  <a:lnTo>
                    <a:pt x="816171" y="334010"/>
                  </a:lnTo>
                  <a:lnTo>
                    <a:pt x="824680" y="356870"/>
                  </a:lnTo>
                  <a:lnTo>
                    <a:pt x="831683" y="379730"/>
                  </a:lnTo>
                  <a:lnTo>
                    <a:pt x="836134" y="389890"/>
                  </a:lnTo>
                  <a:lnTo>
                    <a:pt x="843118" y="400050"/>
                  </a:lnTo>
                  <a:lnTo>
                    <a:pt x="852199" y="406400"/>
                  </a:lnTo>
                  <a:lnTo>
                    <a:pt x="862940" y="410210"/>
                  </a:lnTo>
                  <a:lnTo>
                    <a:pt x="907667" y="421640"/>
                  </a:lnTo>
                  <a:lnTo>
                    <a:pt x="907667" y="528320"/>
                  </a:lnTo>
                  <a:lnTo>
                    <a:pt x="907183" y="528320"/>
                  </a:lnTo>
                  <a:lnTo>
                    <a:pt x="862940" y="539750"/>
                  </a:lnTo>
                  <a:lnTo>
                    <a:pt x="831683" y="570230"/>
                  </a:lnTo>
                  <a:lnTo>
                    <a:pt x="824680" y="593090"/>
                  </a:lnTo>
                  <a:lnTo>
                    <a:pt x="816171" y="615950"/>
                  </a:lnTo>
                  <a:lnTo>
                    <a:pt x="806184" y="637540"/>
                  </a:lnTo>
                  <a:lnTo>
                    <a:pt x="794748" y="659130"/>
                  </a:lnTo>
                  <a:lnTo>
                    <a:pt x="790314" y="670560"/>
                  </a:lnTo>
                  <a:lnTo>
                    <a:pt x="788893" y="681990"/>
                  </a:lnTo>
                  <a:lnTo>
                    <a:pt x="790476" y="692150"/>
                  </a:lnTo>
                  <a:lnTo>
                    <a:pt x="795056" y="703580"/>
                  </a:lnTo>
                  <a:lnTo>
                    <a:pt x="818873" y="742950"/>
                  </a:lnTo>
                  <a:lnTo>
                    <a:pt x="743373" y="819150"/>
                  </a:lnTo>
                  <a:lnTo>
                    <a:pt x="803971" y="819150"/>
                  </a:lnTo>
                  <a:lnTo>
                    <a:pt x="856469" y="767080"/>
                  </a:lnTo>
                  <a:lnTo>
                    <a:pt x="862839" y="755650"/>
                  </a:lnTo>
                  <a:lnTo>
                    <a:pt x="864178" y="744220"/>
                  </a:lnTo>
                  <a:lnTo>
                    <a:pt x="861663" y="732790"/>
                  </a:lnTo>
                  <a:lnTo>
                    <a:pt x="856469" y="721360"/>
                  </a:lnTo>
                  <a:lnTo>
                    <a:pt x="832124" y="680720"/>
                  </a:lnTo>
                  <a:lnTo>
                    <a:pt x="844792" y="657860"/>
                  </a:lnTo>
                  <a:lnTo>
                    <a:pt x="855945" y="632460"/>
                  </a:lnTo>
                  <a:lnTo>
                    <a:pt x="865522" y="608330"/>
                  </a:lnTo>
                  <a:lnTo>
                    <a:pt x="873461" y="581660"/>
                  </a:lnTo>
                  <a:lnTo>
                    <a:pt x="919201" y="570230"/>
                  </a:lnTo>
                  <a:lnTo>
                    <a:pt x="930710" y="565150"/>
                  </a:lnTo>
                  <a:lnTo>
                    <a:pt x="940877" y="558800"/>
                  </a:lnTo>
                  <a:lnTo>
                    <a:pt x="948131" y="549910"/>
                  </a:lnTo>
                  <a:lnTo>
                    <a:pt x="950898" y="538480"/>
                  </a:lnTo>
                  <a:lnTo>
                    <a:pt x="950898" y="411480"/>
                  </a:lnTo>
                  <a:lnTo>
                    <a:pt x="919201" y="379730"/>
                  </a:lnTo>
                  <a:lnTo>
                    <a:pt x="873461" y="368300"/>
                  </a:lnTo>
                  <a:lnTo>
                    <a:pt x="865522" y="342900"/>
                  </a:lnTo>
                  <a:lnTo>
                    <a:pt x="855945" y="317500"/>
                  </a:lnTo>
                  <a:lnTo>
                    <a:pt x="844792" y="293370"/>
                  </a:lnTo>
                  <a:lnTo>
                    <a:pt x="832124" y="269240"/>
                  </a:lnTo>
                  <a:lnTo>
                    <a:pt x="856469" y="228600"/>
                  </a:lnTo>
                  <a:lnTo>
                    <a:pt x="861365" y="217170"/>
                  </a:lnTo>
                  <a:lnTo>
                    <a:pt x="863914" y="205740"/>
                  </a:lnTo>
                  <a:lnTo>
                    <a:pt x="862740" y="194310"/>
                  </a:lnTo>
                  <a:lnTo>
                    <a:pt x="856469" y="184150"/>
                  </a:lnTo>
                  <a:lnTo>
                    <a:pt x="804414" y="132080"/>
                  </a:lnTo>
                  <a:close/>
                </a:path>
                <a:path w="951230" h="949959">
                  <a:moveTo>
                    <a:pt x="475449" y="259080"/>
                  </a:moveTo>
                  <a:lnTo>
                    <a:pt x="425886" y="264160"/>
                  </a:lnTo>
                  <a:lnTo>
                    <a:pt x="380394" y="280670"/>
                  </a:lnTo>
                  <a:lnTo>
                    <a:pt x="340268" y="306070"/>
                  </a:lnTo>
                  <a:lnTo>
                    <a:pt x="306805" y="340360"/>
                  </a:lnTo>
                  <a:lnTo>
                    <a:pt x="281299" y="379730"/>
                  </a:lnTo>
                  <a:lnTo>
                    <a:pt x="265045" y="425450"/>
                  </a:lnTo>
                  <a:lnTo>
                    <a:pt x="259339" y="474980"/>
                  </a:lnTo>
                  <a:lnTo>
                    <a:pt x="265045" y="524510"/>
                  </a:lnTo>
                  <a:lnTo>
                    <a:pt x="281299" y="570230"/>
                  </a:lnTo>
                  <a:lnTo>
                    <a:pt x="306805" y="610870"/>
                  </a:lnTo>
                  <a:lnTo>
                    <a:pt x="340268" y="643890"/>
                  </a:lnTo>
                  <a:lnTo>
                    <a:pt x="380394" y="669290"/>
                  </a:lnTo>
                  <a:lnTo>
                    <a:pt x="425886" y="685800"/>
                  </a:lnTo>
                  <a:lnTo>
                    <a:pt x="475449" y="690880"/>
                  </a:lnTo>
                  <a:lnTo>
                    <a:pt x="525012" y="685800"/>
                  </a:lnTo>
                  <a:lnTo>
                    <a:pt x="570504" y="669290"/>
                  </a:lnTo>
                  <a:lnTo>
                    <a:pt x="604611" y="647700"/>
                  </a:lnTo>
                  <a:lnTo>
                    <a:pt x="475449" y="647700"/>
                  </a:lnTo>
                  <a:lnTo>
                    <a:pt x="429488" y="641350"/>
                  </a:lnTo>
                  <a:lnTo>
                    <a:pt x="388190" y="624840"/>
                  </a:lnTo>
                  <a:lnTo>
                    <a:pt x="353202" y="596900"/>
                  </a:lnTo>
                  <a:lnTo>
                    <a:pt x="326172" y="562610"/>
                  </a:lnTo>
                  <a:lnTo>
                    <a:pt x="308745" y="520700"/>
                  </a:lnTo>
                  <a:lnTo>
                    <a:pt x="302570" y="474980"/>
                  </a:lnTo>
                  <a:lnTo>
                    <a:pt x="308745" y="429260"/>
                  </a:lnTo>
                  <a:lnTo>
                    <a:pt x="326172" y="387350"/>
                  </a:lnTo>
                  <a:lnTo>
                    <a:pt x="353202" y="353060"/>
                  </a:lnTo>
                  <a:lnTo>
                    <a:pt x="388190" y="326390"/>
                  </a:lnTo>
                  <a:lnTo>
                    <a:pt x="429488" y="308610"/>
                  </a:lnTo>
                  <a:lnTo>
                    <a:pt x="475449" y="302260"/>
                  </a:lnTo>
                  <a:lnTo>
                    <a:pt x="604611" y="302260"/>
                  </a:lnTo>
                  <a:lnTo>
                    <a:pt x="570504" y="280670"/>
                  </a:lnTo>
                  <a:lnTo>
                    <a:pt x="525012" y="264160"/>
                  </a:lnTo>
                  <a:lnTo>
                    <a:pt x="475449" y="259080"/>
                  </a:lnTo>
                  <a:close/>
                </a:path>
                <a:path w="951230" h="949959">
                  <a:moveTo>
                    <a:pt x="604611" y="302260"/>
                  </a:moveTo>
                  <a:lnTo>
                    <a:pt x="475449" y="302260"/>
                  </a:lnTo>
                  <a:lnTo>
                    <a:pt x="521410" y="308610"/>
                  </a:lnTo>
                  <a:lnTo>
                    <a:pt x="562708" y="326390"/>
                  </a:lnTo>
                  <a:lnTo>
                    <a:pt x="597695" y="353060"/>
                  </a:lnTo>
                  <a:lnTo>
                    <a:pt x="624726" y="387350"/>
                  </a:lnTo>
                  <a:lnTo>
                    <a:pt x="642153" y="429260"/>
                  </a:lnTo>
                  <a:lnTo>
                    <a:pt x="648327" y="474980"/>
                  </a:lnTo>
                  <a:lnTo>
                    <a:pt x="642153" y="520700"/>
                  </a:lnTo>
                  <a:lnTo>
                    <a:pt x="624726" y="562610"/>
                  </a:lnTo>
                  <a:lnTo>
                    <a:pt x="597695" y="596900"/>
                  </a:lnTo>
                  <a:lnTo>
                    <a:pt x="562708" y="624840"/>
                  </a:lnTo>
                  <a:lnTo>
                    <a:pt x="521410" y="641350"/>
                  </a:lnTo>
                  <a:lnTo>
                    <a:pt x="475449" y="647700"/>
                  </a:lnTo>
                  <a:lnTo>
                    <a:pt x="604611" y="647700"/>
                  </a:lnTo>
                  <a:lnTo>
                    <a:pt x="644093" y="610870"/>
                  </a:lnTo>
                  <a:lnTo>
                    <a:pt x="669599" y="570230"/>
                  </a:lnTo>
                  <a:lnTo>
                    <a:pt x="685853" y="524510"/>
                  </a:lnTo>
                  <a:lnTo>
                    <a:pt x="691559" y="474980"/>
                  </a:lnTo>
                  <a:lnTo>
                    <a:pt x="685853" y="425450"/>
                  </a:lnTo>
                  <a:lnTo>
                    <a:pt x="669599" y="379730"/>
                  </a:lnTo>
                  <a:lnTo>
                    <a:pt x="644093" y="340360"/>
                  </a:lnTo>
                  <a:lnTo>
                    <a:pt x="610630" y="306070"/>
                  </a:lnTo>
                  <a:lnTo>
                    <a:pt x="604611" y="302260"/>
                  </a:lnTo>
                  <a:close/>
                </a:path>
                <a:path w="951230" h="949959">
                  <a:moveTo>
                    <a:pt x="340947" y="132080"/>
                  </a:moveTo>
                  <a:lnTo>
                    <a:pt x="207568" y="132080"/>
                  </a:lnTo>
                  <a:lnTo>
                    <a:pt x="247454" y="156210"/>
                  </a:lnTo>
                  <a:lnTo>
                    <a:pt x="254321" y="160020"/>
                  </a:lnTo>
                  <a:lnTo>
                    <a:pt x="261981" y="161290"/>
                  </a:lnTo>
                  <a:lnTo>
                    <a:pt x="277169" y="161290"/>
                  </a:lnTo>
                  <a:lnTo>
                    <a:pt x="284609" y="160020"/>
                  </a:lnTo>
                  <a:lnTo>
                    <a:pt x="291345" y="156210"/>
                  </a:lnTo>
                  <a:lnTo>
                    <a:pt x="312602" y="144780"/>
                  </a:lnTo>
                  <a:lnTo>
                    <a:pt x="334520" y="134620"/>
                  </a:lnTo>
                  <a:lnTo>
                    <a:pt x="340947" y="132080"/>
                  </a:lnTo>
                  <a:close/>
                </a:path>
                <a:path w="951230" h="949959">
                  <a:moveTo>
                    <a:pt x="573422" y="43180"/>
                  </a:moveTo>
                  <a:lnTo>
                    <a:pt x="528937" y="43180"/>
                  </a:lnTo>
                  <a:lnTo>
                    <a:pt x="540119" y="87630"/>
                  </a:lnTo>
                  <a:lnTo>
                    <a:pt x="570891" y="119380"/>
                  </a:lnTo>
                  <a:lnTo>
                    <a:pt x="593876" y="125730"/>
                  </a:lnTo>
                  <a:lnTo>
                    <a:pt x="616361" y="134620"/>
                  </a:lnTo>
                  <a:lnTo>
                    <a:pt x="638277" y="144780"/>
                  </a:lnTo>
                  <a:lnTo>
                    <a:pt x="659553" y="156210"/>
                  </a:lnTo>
                  <a:lnTo>
                    <a:pt x="666245" y="160020"/>
                  </a:lnTo>
                  <a:lnTo>
                    <a:pt x="673729" y="161290"/>
                  </a:lnTo>
                  <a:lnTo>
                    <a:pt x="688873" y="161290"/>
                  </a:lnTo>
                  <a:lnTo>
                    <a:pt x="696532" y="160020"/>
                  </a:lnTo>
                  <a:lnTo>
                    <a:pt x="703400" y="156210"/>
                  </a:lnTo>
                  <a:lnTo>
                    <a:pt x="743285" y="132080"/>
                  </a:lnTo>
                  <a:lnTo>
                    <a:pt x="804414" y="132080"/>
                  </a:lnTo>
                  <a:lnTo>
                    <a:pt x="790448" y="118110"/>
                  </a:lnTo>
                  <a:lnTo>
                    <a:pt x="681168" y="118110"/>
                  </a:lnTo>
                  <a:lnTo>
                    <a:pt x="657661" y="105410"/>
                  </a:lnTo>
                  <a:lnTo>
                    <a:pt x="633271" y="95250"/>
                  </a:lnTo>
                  <a:lnTo>
                    <a:pt x="608056" y="85090"/>
                  </a:lnTo>
                  <a:lnTo>
                    <a:pt x="582073" y="77470"/>
                  </a:lnTo>
                  <a:lnTo>
                    <a:pt x="573422" y="43180"/>
                  </a:lnTo>
                  <a:close/>
                </a:path>
                <a:path w="951230" h="949959">
                  <a:moveTo>
                    <a:pt x="538842" y="0"/>
                  </a:moveTo>
                  <a:lnTo>
                    <a:pt x="412056" y="0"/>
                  </a:lnTo>
                  <a:lnTo>
                    <a:pt x="400268" y="2540"/>
                  </a:lnTo>
                  <a:lnTo>
                    <a:pt x="391122" y="10160"/>
                  </a:lnTo>
                  <a:lnTo>
                    <a:pt x="384519" y="20320"/>
                  </a:lnTo>
                  <a:lnTo>
                    <a:pt x="380359" y="31750"/>
                  </a:lnTo>
                  <a:lnTo>
                    <a:pt x="368825" y="77470"/>
                  </a:lnTo>
                  <a:lnTo>
                    <a:pt x="342842" y="85090"/>
                  </a:lnTo>
                  <a:lnTo>
                    <a:pt x="317626" y="95250"/>
                  </a:lnTo>
                  <a:lnTo>
                    <a:pt x="293236" y="105410"/>
                  </a:lnTo>
                  <a:lnTo>
                    <a:pt x="269730" y="118110"/>
                  </a:lnTo>
                  <a:lnTo>
                    <a:pt x="382671" y="118110"/>
                  </a:lnTo>
                  <a:lnTo>
                    <a:pt x="410779" y="87630"/>
                  </a:lnTo>
                  <a:lnTo>
                    <a:pt x="422048" y="43180"/>
                  </a:lnTo>
                  <a:lnTo>
                    <a:pt x="573422" y="43180"/>
                  </a:lnTo>
                  <a:lnTo>
                    <a:pt x="570538" y="31750"/>
                  </a:lnTo>
                  <a:lnTo>
                    <a:pt x="565970" y="20320"/>
                  </a:lnTo>
                  <a:lnTo>
                    <a:pt x="559412" y="10160"/>
                  </a:lnTo>
                  <a:lnTo>
                    <a:pt x="550493" y="2540"/>
                  </a:lnTo>
                  <a:lnTo>
                    <a:pt x="538842" y="0"/>
                  </a:lnTo>
                  <a:close/>
                </a:path>
                <a:path w="951230" h="949959">
                  <a:moveTo>
                    <a:pt x="754379" y="86360"/>
                  </a:moveTo>
                  <a:lnTo>
                    <a:pt x="740742" y="86360"/>
                  </a:lnTo>
                  <a:lnTo>
                    <a:pt x="734222" y="88900"/>
                  </a:lnTo>
                  <a:lnTo>
                    <a:pt x="727908" y="91440"/>
                  </a:lnTo>
                  <a:lnTo>
                    <a:pt x="721978" y="93980"/>
                  </a:lnTo>
                  <a:lnTo>
                    <a:pt x="681168" y="118110"/>
                  </a:lnTo>
                  <a:lnTo>
                    <a:pt x="790448" y="118110"/>
                  </a:lnTo>
                  <a:lnTo>
                    <a:pt x="761246" y="88900"/>
                  </a:lnTo>
                  <a:lnTo>
                    <a:pt x="754379" y="8636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573" y="5827139"/>
              <a:ext cx="1048930" cy="104893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185115" y="6990870"/>
            <a:ext cx="7045325" cy="2017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646555">
              <a:lnSpc>
                <a:spcPts val="2715"/>
              </a:lnSpc>
            </a:pPr>
            <a:r>
              <a:rPr sz="2300" spc="-30" dirty="0">
                <a:solidFill>
                  <a:srgbClr val="008EC0"/>
                </a:solidFill>
                <a:latin typeface="Arial"/>
                <a:cs typeface="Arial"/>
              </a:rPr>
              <a:t>60%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008EC0"/>
                </a:solidFill>
                <a:latin typeface="Arial"/>
                <a:cs typeface="Arial"/>
              </a:rPr>
              <a:t>of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008EC0"/>
                </a:solidFill>
                <a:latin typeface="Arial"/>
                <a:cs typeface="Arial"/>
              </a:rPr>
              <a:t>CIOs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008EC0"/>
                </a:solidFill>
                <a:latin typeface="Arial"/>
                <a:cs typeface="Arial"/>
              </a:rPr>
              <a:t>say</a:t>
            </a:r>
            <a:endParaRPr sz="2300">
              <a:latin typeface="Arial"/>
              <a:cs typeface="Arial"/>
            </a:endParaRPr>
          </a:p>
          <a:p>
            <a:pPr marL="1646555" marR="1809114">
              <a:lnSpc>
                <a:spcPts val="3050"/>
              </a:lnSpc>
              <a:spcBef>
                <a:spcPts val="114"/>
              </a:spcBef>
            </a:pPr>
            <a:r>
              <a:rPr sz="2600" b="1" spc="-35" dirty="0">
                <a:solidFill>
                  <a:srgbClr val="008EC0"/>
                </a:solidFill>
                <a:latin typeface="Arial"/>
                <a:cs typeface="Arial"/>
              </a:rPr>
              <a:t>“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We’re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25" dirty="0">
                <a:solidFill>
                  <a:srgbClr val="008EC0"/>
                </a:solidFill>
                <a:latin typeface="Arial"/>
                <a:cs typeface="Arial"/>
              </a:rPr>
              <a:t>behind</a:t>
            </a:r>
            <a:r>
              <a:rPr sz="2600" b="1" i="1" spc="-114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15" dirty="0">
                <a:solidFill>
                  <a:srgbClr val="008EC0"/>
                </a:solidFill>
                <a:latin typeface="Arial"/>
                <a:cs typeface="Arial"/>
              </a:rPr>
              <a:t>in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digital </a:t>
            </a:r>
            <a:r>
              <a:rPr sz="2600" b="1" i="1" spc="-7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40" dirty="0">
                <a:solidFill>
                  <a:srgbClr val="008EC0"/>
                </a:solidFill>
                <a:latin typeface="Arial"/>
                <a:cs typeface="Arial"/>
              </a:rPr>
              <a:t>transformation</a:t>
            </a:r>
            <a:r>
              <a:rPr sz="2600" b="1" spc="-40" dirty="0">
                <a:solidFill>
                  <a:srgbClr val="008EC0"/>
                </a:solidFill>
                <a:latin typeface="Arial"/>
                <a:cs typeface="Arial"/>
              </a:rPr>
              <a:t>”</a:t>
            </a:r>
            <a:r>
              <a:rPr sz="2625" b="1" spc="-60" baseline="19047" dirty="0">
                <a:solidFill>
                  <a:srgbClr val="008EC0"/>
                </a:solidFill>
                <a:latin typeface="Arial"/>
                <a:cs typeface="Arial"/>
              </a:rPr>
              <a:t>**</a:t>
            </a:r>
            <a:endParaRPr sz="2625" baseline="1904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5492" y="7788109"/>
            <a:ext cx="1748155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680"/>
              </a:lnSpc>
              <a:spcBef>
                <a:spcPts val="105"/>
              </a:spcBef>
            </a:pPr>
            <a:r>
              <a:rPr sz="3950" spc="-75" dirty="0">
                <a:solidFill>
                  <a:srgbClr val="1DB100"/>
                </a:solidFill>
                <a:latin typeface="Arial"/>
                <a:cs typeface="Arial"/>
              </a:rPr>
              <a:t>20%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00"/>
              </a:lnSpc>
            </a:pPr>
            <a:r>
              <a:rPr sz="2300" spc="-80" dirty="0">
                <a:solidFill>
                  <a:srgbClr val="535353"/>
                </a:solidFill>
                <a:latin typeface="Arial"/>
                <a:cs typeface="Arial"/>
              </a:rPr>
              <a:t>INNOVATION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15492" y="6175593"/>
            <a:ext cx="2094864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720"/>
              </a:lnSpc>
              <a:spcBef>
                <a:spcPts val="105"/>
              </a:spcBef>
            </a:pPr>
            <a:r>
              <a:rPr sz="3950" spc="-75" dirty="0">
                <a:solidFill>
                  <a:srgbClr val="005D7E"/>
                </a:solidFill>
                <a:latin typeface="Arial"/>
                <a:cs typeface="Arial"/>
              </a:rPr>
              <a:t>80%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sz="2300" spc="-45" dirty="0">
                <a:solidFill>
                  <a:srgbClr val="535353"/>
                </a:solidFill>
                <a:latin typeface="Arial"/>
                <a:cs typeface="Arial"/>
              </a:rPr>
              <a:t>MAINTENANCE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591312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 Health checks	Cont.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3C1FD2A-2FA8-4479-89B9-2E28E6ABE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7375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947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24195" algn="l"/>
                <a:tab pos="6826884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	</a:t>
            </a:r>
            <a:r>
              <a:rPr sz="4400" b="0" spc="-5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377805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800" spc="-4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run</a:t>
            </a:r>
            <a:r>
              <a:rPr sz="2800" spc="-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--health-cmd="curl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localhost:9200/_cluster/health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false"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--health-interval=5s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--health-retries=3</a:t>
            </a:r>
            <a:r>
              <a:rPr sz="2800" spc="-2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--health-timeout=2s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 marR="5897880">
              <a:lnSpc>
                <a:spcPct val="116100"/>
              </a:lnSpc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--health-start-period=15s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 </a:t>
            </a:r>
            <a:r>
              <a:rPr sz="2800" spc="-8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elasticsearch:2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890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r>
              <a:rPr sz="44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8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960"/>
            <a:ext cx="7957184" cy="43707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 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--interval=DURATION</a:t>
            </a: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--timeout=DURATION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--start-period=DURATION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0s)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(17.09+)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--retries=N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3)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false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--timeout=2s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--interval=3s --retries=3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350">
              <a:latin typeface="Trebuchet MS"/>
              <a:cs typeface="Trebuchet MS"/>
            </a:endParaRPr>
          </a:p>
          <a:p>
            <a:pPr marL="867410" lvl="1" indent="-39814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867410" algn="l"/>
                <a:tab pos="868044" algn="l"/>
              </a:tabLst>
            </a:pP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CMD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-f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1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404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868670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504555" cy="242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Static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547D6"/>
                </a:solidFill>
                <a:latin typeface="Microsoft Sans Serif"/>
                <a:cs typeface="Microsoft Sans Serif"/>
              </a:rPr>
              <a:t>website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4547D6"/>
                </a:solidFill>
                <a:latin typeface="Microsoft Sans Serif"/>
                <a:cs typeface="Microsoft Sans Serif"/>
              </a:rPr>
              <a:t>just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default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547D6"/>
                </a:solidFill>
                <a:latin typeface="Microsoft Sans Serif"/>
                <a:cs typeface="Microsoft Sans Serif"/>
              </a:rPr>
              <a:t>URL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nginx:1.13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76530" marR="1423035" indent="-164465">
              <a:lnSpc>
                <a:spcPts val="3100"/>
              </a:lnSpc>
            </a:pP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val=30s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8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081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484495" algn="l"/>
                <a:tab pos="71786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PHP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3879"/>
            <a:ext cx="10441940" cy="3860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behind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the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and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4547D6"/>
                </a:solidFill>
                <a:latin typeface="Microsoft Sans Serif"/>
                <a:cs typeface="Microsoft Sans Serif"/>
              </a:rPr>
              <a:t>status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140" dirty="0">
                <a:solidFill>
                  <a:srgbClr val="4547D6"/>
                </a:solidFill>
                <a:latin typeface="Microsoft Sans Serif"/>
                <a:cs typeface="Microsoft Sans Serif"/>
              </a:rPr>
              <a:t>URLs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650" spc="-26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you</a:t>
            </a:r>
            <a:r>
              <a:rPr sz="2650" spc="-4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-nginx-php-fpm-</a:t>
            </a:r>
            <a:r>
              <a:rPr sz="2650" dirty="0">
                <a:solidFill>
                  <a:srgbClr val="B85994"/>
                </a:solidFill>
                <a:latin typeface="Microsoft Sans Serif"/>
                <a:cs typeface="Microsoft Sans Serif"/>
              </a:rPr>
              <a:t>c</a:t>
            </a:r>
            <a:r>
              <a:rPr sz="265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ombo-image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 marR="3371215">
              <a:lnSpc>
                <a:spcPts val="300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don't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do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75" dirty="0">
                <a:solidFill>
                  <a:srgbClr val="B85994"/>
                </a:solidFill>
                <a:latin typeface="Microsoft Sans Serif"/>
                <a:cs typeface="Microsoft Sans Serif"/>
              </a:rPr>
              <a:t>this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75" dirty="0">
                <a:solidFill>
                  <a:srgbClr val="B85994"/>
                </a:solidFill>
                <a:latin typeface="Microsoft Sans Serif"/>
                <a:cs typeface="Microsoft Sans Serif"/>
              </a:rPr>
              <a:t>if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-35" dirty="0">
                <a:solidFill>
                  <a:srgbClr val="B85994"/>
                </a:solidFill>
                <a:latin typeface="Microsoft Sans Serif"/>
                <a:cs typeface="Microsoft Sans Serif"/>
              </a:rPr>
              <a:t>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another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 </a:t>
            </a:r>
            <a:r>
              <a:rPr sz="2650" spc="-6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enable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ping/status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pool.ini</a:t>
            </a:r>
            <a:endParaRPr sz="2650">
              <a:latin typeface="Microsoft Sans Serif"/>
              <a:cs typeface="Microsoft Sans Serif"/>
            </a:endParaRPr>
          </a:p>
          <a:p>
            <a:pPr marL="12700">
              <a:lnSpc>
                <a:spcPts val="293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forward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/ping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and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/status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urls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from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9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68275" marR="3903979" indent="-156210">
              <a:lnSpc>
                <a:spcPts val="3000"/>
              </a:lnSpc>
            </a:pPr>
            <a:r>
              <a:rPr sz="2650" spc="-150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650" spc="-405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650" spc="-145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65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18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65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65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7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65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http://localhost/ping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776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671004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post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459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006080" cy="320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Use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a </a:t>
            </a:r>
            <a:r>
              <a:rPr sz="2800" spc="-229" dirty="0">
                <a:solidFill>
                  <a:srgbClr val="4547D6"/>
                </a:solidFill>
                <a:latin typeface="Microsoft Sans Serif"/>
                <a:cs typeface="Microsoft Sans Serif"/>
              </a:rPr>
              <a:t>P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os</a:t>
            </a: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547D6"/>
                </a:solidFill>
                <a:latin typeface="Microsoft Sans Serif"/>
                <a:cs typeface="Microsoft Sans Serif"/>
              </a:rPr>
              <a:t>greSQL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4547D6"/>
                </a:solidFill>
                <a:latin typeface="Microsoft Sans Serif"/>
                <a:cs typeface="Microsoft Sans Serif"/>
              </a:rPr>
              <a:t>utility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0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90" dirty="0">
                <a:solidFill>
                  <a:srgbClr val="4547D6"/>
                </a:solidFill>
                <a:latin typeface="Microsoft Sans Serif"/>
                <a:cs typeface="Microsoft Sans Serif"/>
              </a:rPr>
              <a:t>o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1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4547D6"/>
                </a:solidFill>
                <a:latin typeface="Microsoft Sans Serif"/>
                <a:cs typeface="Microsoft Sans Serif"/>
              </a:rPr>
              <a:t>for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ready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4547D6"/>
                </a:solidFill>
                <a:latin typeface="Microsoft Sans Serif"/>
                <a:cs typeface="Microsoft Sans Serif"/>
              </a:rPr>
              <a:t>sta</a:t>
            </a:r>
            <a:r>
              <a:rPr sz="280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5" dirty="0">
                <a:solidFill>
                  <a:srgbClr val="4547D6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B85994"/>
                </a:solidFill>
                <a:latin typeface="Microsoft Sans Serif"/>
                <a:cs typeface="Microsoft Sans Serif"/>
              </a:rPr>
              <a:t>pos</a:t>
            </a:r>
            <a:r>
              <a:rPr sz="28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gres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84500"/>
              </a:lnSpc>
            </a:pPr>
            <a:r>
              <a:rPr sz="2800" spc="31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specify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real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user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with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prevent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errors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log </a:t>
            </a:r>
            <a:r>
              <a:rPr sz="2800" spc="-7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95" dirty="0">
                <a:solidFill>
                  <a:srgbClr val="B85994"/>
                </a:solidFill>
                <a:latin typeface="Microsoft Sans Serif"/>
                <a:cs typeface="Microsoft Sans Serif"/>
              </a:rPr>
              <a:t>\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3100"/>
              </a:lnSpc>
            </a:pP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B85994"/>
                </a:solidFill>
                <a:latin typeface="Microsoft Sans Serif"/>
                <a:cs typeface="Microsoft Sans Serif"/>
              </a:rPr>
              <a:t>pg_isready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postgres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938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Compose/Stack</a:t>
            </a:r>
            <a:r>
              <a:rPr sz="4400" b="0" spc="-6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7422515" cy="39954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699135">
              <a:lnSpc>
                <a:spcPts val="3100"/>
              </a:lnSpc>
              <a:spcBef>
                <a:spcPts val="420"/>
              </a:spcBef>
            </a:pP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version: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"2.1"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(minimum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B85994"/>
                </a:solidFill>
                <a:latin typeface="Microsoft Sans Serif"/>
                <a:cs typeface="Microsoft Sans Serif"/>
              </a:rPr>
              <a:t>for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healthchecks)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services: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2910"/>
              </a:lnSpc>
            </a:pPr>
            <a:r>
              <a:rPr sz="280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web:</a:t>
            </a:r>
            <a:endParaRPr sz="2800">
              <a:latin typeface="Microsoft Sans Serif"/>
              <a:cs typeface="Microsoft Sans Serif"/>
            </a:endParaRPr>
          </a:p>
          <a:p>
            <a:pPr marL="340995" marR="5032375">
              <a:lnSpc>
                <a:spcPts val="3100"/>
              </a:lnSpc>
              <a:spcBef>
                <a:spcPts val="190"/>
              </a:spcBef>
            </a:pP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image:</a:t>
            </a:r>
            <a:r>
              <a:rPr sz="2800" spc="-1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healthcheck:</a:t>
            </a:r>
            <a:endParaRPr sz="2800">
              <a:latin typeface="Microsoft Sans Serif"/>
              <a:cs typeface="Microsoft Sans Serif"/>
            </a:endParaRPr>
          </a:p>
          <a:p>
            <a:pPr marL="505459" marR="27305">
              <a:lnSpc>
                <a:spcPts val="3100"/>
              </a:lnSpc>
            </a:pP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test: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["CMD",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B85994"/>
                </a:solidFill>
                <a:latin typeface="Microsoft Sans Serif"/>
                <a:cs typeface="Microsoft Sans Serif"/>
              </a:rPr>
              <a:t>"curl",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"-f",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"http://localhost"]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interval: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1m30s</a:t>
            </a:r>
            <a:endParaRPr sz="2800">
              <a:latin typeface="Microsoft Sans Serif"/>
              <a:cs typeface="Microsoft Sans Serif"/>
            </a:endParaRPr>
          </a:p>
          <a:p>
            <a:pPr marL="505459" marR="4885055">
              <a:lnSpc>
                <a:spcPts val="3100"/>
              </a:lnSpc>
            </a:pP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timeout: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B85994"/>
                </a:solidFill>
                <a:latin typeface="Microsoft Sans Serif"/>
                <a:cs typeface="Microsoft Sans Serif"/>
              </a:rPr>
              <a:t>10s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retries: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1003300">
              <a:lnSpc>
                <a:spcPts val="3040"/>
              </a:lnSpc>
              <a:tabLst>
                <a:tab pos="3840479" algn="l"/>
              </a:tabLst>
            </a:pP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start_period: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1m	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#version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3.4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minimum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27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Lecture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Cleanup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972550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32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services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we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3200">
              <a:latin typeface="Trebuchet MS"/>
              <a:cs typeface="Trebuchet MS"/>
            </a:endParaRPr>
          </a:p>
          <a:p>
            <a:pPr marL="295275" indent="-283210">
              <a:lnSpc>
                <a:spcPct val="100000"/>
              </a:lnSpc>
              <a:spcBef>
                <a:spcPts val="296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  <a:p>
            <a:pPr marL="295275" indent="-283210">
              <a:lnSpc>
                <a:spcPct val="100000"/>
              </a:lnSpc>
              <a:spcBef>
                <a:spcPts val="14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83654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Container	Registries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C454207-6DD0-4F21-ABAE-A1F4ADF31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28128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3515995" algn="l"/>
                <a:tab pos="574357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Hub:	Digging	Deeper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591B7B7-8EA2-4FC8-9775-D830CF9A9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178454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0606" y="1924838"/>
            <a:ext cx="2901950" cy="7788909"/>
            <a:chOff x="6970606" y="1924838"/>
            <a:chExt cx="2901950" cy="7788909"/>
          </a:xfrm>
        </p:grpSpPr>
        <p:sp>
          <p:nvSpPr>
            <p:cNvPr id="3" name="object 3"/>
            <p:cNvSpPr/>
            <p:nvPr/>
          </p:nvSpPr>
          <p:spPr>
            <a:xfrm>
              <a:off x="7002038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996" y="8689828"/>
              <a:ext cx="1023119" cy="4692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8686" y="6306999"/>
              <a:ext cx="1619690" cy="327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5576" y="4772796"/>
              <a:ext cx="751794" cy="6445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235" y="7416745"/>
              <a:ext cx="1360481" cy="443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8D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8D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50934" y="3222803"/>
            <a:ext cx="114617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020" marR="5080" indent="-2095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Financial  Services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0365" y="2228843"/>
            <a:ext cx="842644" cy="825500"/>
          </a:xfrm>
          <a:custGeom>
            <a:avLst/>
            <a:gdLst/>
            <a:ahLst/>
            <a:cxnLst/>
            <a:rect l="l" t="t" r="r" b="b"/>
            <a:pathLst>
              <a:path w="842645" h="825500">
                <a:moveTo>
                  <a:pt x="559701" y="466001"/>
                </a:moveTo>
                <a:lnTo>
                  <a:pt x="541197" y="422529"/>
                </a:lnTo>
                <a:lnTo>
                  <a:pt x="537489" y="419481"/>
                </a:lnTo>
                <a:lnTo>
                  <a:pt x="537489" y="466001"/>
                </a:lnTo>
                <a:lnTo>
                  <a:pt x="537489" y="538454"/>
                </a:lnTo>
                <a:lnTo>
                  <a:pt x="512978" y="575589"/>
                </a:lnTo>
                <a:lnTo>
                  <a:pt x="496785" y="578307"/>
                </a:lnTo>
                <a:lnTo>
                  <a:pt x="436448" y="578307"/>
                </a:lnTo>
                <a:lnTo>
                  <a:pt x="436448" y="575183"/>
                </a:lnTo>
                <a:lnTo>
                  <a:pt x="436448" y="429018"/>
                </a:lnTo>
                <a:lnTo>
                  <a:pt x="436448" y="426148"/>
                </a:lnTo>
                <a:lnTo>
                  <a:pt x="496785" y="426148"/>
                </a:lnTo>
                <a:lnTo>
                  <a:pt x="531253" y="443077"/>
                </a:lnTo>
                <a:lnTo>
                  <a:pt x="537489" y="466001"/>
                </a:lnTo>
                <a:lnTo>
                  <a:pt x="537489" y="419481"/>
                </a:lnTo>
                <a:lnTo>
                  <a:pt x="532180" y="415112"/>
                </a:lnTo>
                <a:lnTo>
                  <a:pt x="521766" y="409397"/>
                </a:lnTo>
                <a:lnTo>
                  <a:pt x="509968" y="405714"/>
                </a:lnTo>
                <a:lnTo>
                  <a:pt x="496785" y="404418"/>
                </a:lnTo>
                <a:lnTo>
                  <a:pt x="436448" y="404418"/>
                </a:lnTo>
                <a:lnTo>
                  <a:pt x="436448" y="401091"/>
                </a:lnTo>
                <a:lnTo>
                  <a:pt x="436448" y="252234"/>
                </a:lnTo>
                <a:lnTo>
                  <a:pt x="436448" y="251942"/>
                </a:lnTo>
                <a:lnTo>
                  <a:pt x="539140" y="251942"/>
                </a:lnTo>
                <a:lnTo>
                  <a:pt x="539140" y="246862"/>
                </a:lnTo>
                <a:lnTo>
                  <a:pt x="540918" y="246862"/>
                </a:lnTo>
                <a:lnTo>
                  <a:pt x="540918" y="230352"/>
                </a:lnTo>
                <a:lnTo>
                  <a:pt x="539064" y="230352"/>
                </a:lnTo>
                <a:lnTo>
                  <a:pt x="539064" y="224002"/>
                </a:lnTo>
                <a:lnTo>
                  <a:pt x="436473" y="224002"/>
                </a:lnTo>
                <a:lnTo>
                  <a:pt x="436473" y="153174"/>
                </a:lnTo>
                <a:lnTo>
                  <a:pt x="427164" y="145961"/>
                </a:lnTo>
                <a:lnTo>
                  <a:pt x="413207" y="145961"/>
                </a:lnTo>
                <a:lnTo>
                  <a:pt x="408546" y="153174"/>
                </a:lnTo>
                <a:lnTo>
                  <a:pt x="408546" y="224307"/>
                </a:lnTo>
                <a:lnTo>
                  <a:pt x="408533" y="224307"/>
                </a:lnTo>
                <a:lnTo>
                  <a:pt x="408533" y="403987"/>
                </a:lnTo>
                <a:lnTo>
                  <a:pt x="347992" y="403987"/>
                </a:lnTo>
                <a:lnTo>
                  <a:pt x="338137" y="403250"/>
                </a:lnTo>
                <a:lnTo>
                  <a:pt x="330365" y="400799"/>
                </a:lnTo>
                <a:lnTo>
                  <a:pt x="323989" y="396303"/>
                </a:lnTo>
                <a:lnTo>
                  <a:pt x="318312" y="389407"/>
                </a:lnTo>
                <a:lnTo>
                  <a:pt x="311302" y="383832"/>
                </a:lnTo>
                <a:lnTo>
                  <a:pt x="306717" y="377558"/>
                </a:lnTo>
                <a:lnTo>
                  <a:pt x="304228" y="369925"/>
                </a:lnTo>
                <a:lnTo>
                  <a:pt x="303479" y="360235"/>
                </a:lnTo>
                <a:lnTo>
                  <a:pt x="303479" y="290969"/>
                </a:lnTo>
                <a:lnTo>
                  <a:pt x="304228" y="282829"/>
                </a:lnTo>
                <a:lnTo>
                  <a:pt x="306717" y="275018"/>
                </a:lnTo>
                <a:lnTo>
                  <a:pt x="311302" y="267893"/>
                </a:lnTo>
                <a:lnTo>
                  <a:pt x="318312" y="261797"/>
                </a:lnTo>
                <a:lnTo>
                  <a:pt x="323989" y="256451"/>
                </a:lnTo>
                <a:lnTo>
                  <a:pt x="330365" y="251777"/>
                </a:lnTo>
                <a:lnTo>
                  <a:pt x="338137" y="248475"/>
                </a:lnTo>
                <a:lnTo>
                  <a:pt x="347992" y="247218"/>
                </a:lnTo>
                <a:lnTo>
                  <a:pt x="408533" y="247218"/>
                </a:lnTo>
                <a:lnTo>
                  <a:pt x="408533" y="228993"/>
                </a:lnTo>
                <a:lnTo>
                  <a:pt x="347992" y="228993"/>
                </a:lnTo>
                <a:lnTo>
                  <a:pt x="334772" y="230301"/>
                </a:lnTo>
                <a:lnTo>
                  <a:pt x="293738" y="256108"/>
                </a:lnTo>
                <a:lnTo>
                  <a:pt x="281216" y="290969"/>
                </a:lnTo>
                <a:lnTo>
                  <a:pt x="281216" y="360235"/>
                </a:lnTo>
                <a:lnTo>
                  <a:pt x="282549" y="373227"/>
                </a:lnTo>
                <a:lnTo>
                  <a:pt x="286321" y="384848"/>
                </a:lnTo>
                <a:lnTo>
                  <a:pt x="292176" y="395109"/>
                </a:lnTo>
                <a:lnTo>
                  <a:pt x="299770" y="403987"/>
                </a:lnTo>
                <a:lnTo>
                  <a:pt x="303479" y="403987"/>
                </a:lnTo>
                <a:lnTo>
                  <a:pt x="303479" y="407631"/>
                </a:lnTo>
                <a:lnTo>
                  <a:pt x="312521" y="415099"/>
                </a:lnTo>
                <a:lnTo>
                  <a:pt x="322948" y="420852"/>
                </a:lnTo>
                <a:lnTo>
                  <a:pt x="334772" y="424561"/>
                </a:lnTo>
                <a:lnTo>
                  <a:pt x="347992" y="425869"/>
                </a:lnTo>
                <a:lnTo>
                  <a:pt x="408533" y="425869"/>
                </a:lnTo>
                <a:lnTo>
                  <a:pt x="408533" y="429018"/>
                </a:lnTo>
                <a:lnTo>
                  <a:pt x="408533" y="575183"/>
                </a:lnTo>
                <a:lnTo>
                  <a:pt x="408533" y="575792"/>
                </a:lnTo>
                <a:lnTo>
                  <a:pt x="284835" y="575792"/>
                </a:lnTo>
                <a:lnTo>
                  <a:pt x="284835" y="579602"/>
                </a:lnTo>
                <a:lnTo>
                  <a:pt x="281216" y="579602"/>
                </a:lnTo>
                <a:lnTo>
                  <a:pt x="281216" y="593572"/>
                </a:lnTo>
                <a:lnTo>
                  <a:pt x="284988" y="593572"/>
                </a:lnTo>
                <a:lnTo>
                  <a:pt x="284988" y="603732"/>
                </a:lnTo>
                <a:lnTo>
                  <a:pt x="408546" y="603732"/>
                </a:lnTo>
                <a:lnTo>
                  <a:pt x="408546" y="676770"/>
                </a:lnTo>
                <a:lnTo>
                  <a:pt x="413207" y="680427"/>
                </a:lnTo>
                <a:lnTo>
                  <a:pt x="427164" y="680427"/>
                </a:lnTo>
                <a:lnTo>
                  <a:pt x="436473" y="676770"/>
                </a:lnTo>
                <a:lnTo>
                  <a:pt x="436473" y="600049"/>
                </a:lnTo>
                <a:lnTo>
                  <a:pt x="496785" y="600049"/>
                </a:lnTo>
                <a:lnTo>
                  <a:pt x="541197" y="581926"/>
                </a:lnTo>
                <a:lnTo>
                  <a:pt x="559701" y="538454"/>
                </a:lnTo>
                <a:lnTo>
                  <a:pt x="559701" y="466001"/>
                </a:lnTo>
                <a:close/>
              </a:path>
              <a:path w="842645" h="825500">
                <a:moveTo>
                  <a:pt x="746010" y="414489"/>
                </a:moveTo>
                <a:lnTo>
                  <a:pt x="744029" y="382346"/>
                </a:lnTo>
                <a:lnTo>
                  <a:pt x="738593" y="351231"/>
                </a:lnTo>
                <a:lnTo>
                  <a:pt x="730351" y="320789"/>
                </a:lnTo>
                <a:lnTo>
                  <a:pt x="723734" y="301510"/>
                </a:lnTo>
                <a:lnTo>
                  <a:pt x="723734" y="414489"/>
                </a:lnTo>
                <a:lnTo>
                  <a:pt x="722350" y="443890"/>
                </a:lnTo>
                <a:lnTo>
                  <a:pt x="711212" y="499973"/>
                </a:lnTo>
                <a:lnTo>
                  <a:pt x="688962" y="553910"/>
                </a:lnTo>
                <a:lnTo>
                  <a:pt x="655574" y="601573"/>
                </a:lnTo>
                <a:lnTo>
                  <a:pt x="613892" y="642480"/>
                </a:lnTo>
                <a:lnTo>
                  <a:pt x="565315" y="675233"/>
                </a:lnTo>
                <a:lnTo>
                  <a:pt x="510349" y="697077"/>
                </a:lnTo>
                <a:lnTo>
                  <a:pt x="453186" y="707999"/>
                </a:lnTo>
                <a:lnTo>
                  <a:pt x="423214" y="709358"/>
                </a:lnTo>
                <a:lnTo>
                  <a:pt x="392722" y="707999"/>
                </a:lnTo>
                <a:lnTo>
                  <a:pt x="334530" y="697077"/>
                </a:lnTo>
                <a:lnTo>
                  <a:pt x="281076" y="675233"/>
                </a:lnTo>
                <a:lnTo>
                  <a:pt x="230987" y="642480"/>
                </a:lnTo>
                <a:lnTo>
                  <a:pt x="189306" y="601573"/>
                </a:lnTo>
                <a:lnTo>
                  <a:pt x="157429" y="553910"/>
                </a:lnTo>
                <a:lnTo>
                  <a:pt x="134645" y="499973"/>
                </a:lnTo>
                <a:lnTo>
                  <a:pt x="120967" y="443890"/>
                </a:lnTo>
                <a:lnTo>
                  <a:pt x="118999" y="414489"/>
                </a:lnTo>
                <a:lnTo>
                  <a:pt x="120967" y="384556"/>
                </a:lnTo>
                <a:lnTo>
                  <a:pt x="134645" y="327456"/>
                </a:lnTo>
                <a:lnTo>
                  <a:pt x="157429" y="275005"/>
                </a:lnTo>
                <a:lnTo>
                  <a:pt x="189306" y="225856"/>
                </a:lnTo>
                <a:lnTo>
                  <a:pt x="230987" y="184962"/>
                </a:lnTo>
                <a:lnTo>
                  <a:pt x="281076" y="153657"/>
                </a:lnTo>
                <a:lnTo>
                  <a:pt x="334530" y="131305"/>
                </a:lnTo>
                <a:lnTo>
                  <a:pt x="392722" y="117894"/>
                </a:lnTo>
                <a:lnTo>
                  <a:pt x="423214" y="115963"/>
                </a:lnTo>
                <a:lnTo>
                  <a:pt x="453186" y="117894"/>
                </a:lnTo>
                <a:lnTo>
                  <a:pt x="510349" y="131305"/>
                </a:lnTo>
                <a:lnTo>
                  <a:pt x="565315" y="153657"/>
                </a:lnTo>
                <a:lnTo>
                  <a:pt x="613892" y="184962"/>
                </a:lnTo>
                <a:lnTo>
                  <a:pt x="655574" y="225856"/>
                </a:lnTo>
                <a:lnTo>
                  <a:pt x="688962" y="275005"/>
                </a:lnTo>
                <a:lnTo>
                  <a:pt x="711212" y="327456"/>
                </a:lnTo>
                <a:lnTo>
                  <a:pt x="722350" y="384556"/>
                </a:lnTo>
                <a:lnTo>
                  <a:pt x="723734" y="414489"/>
                </a:lnTo>
                <a:lnTo>
                  <a:pt x="723734" y="301510"/>
                </a:lnTo>
                <a:lnTo>
                  <a:pt x="706920" y="263512"/>
                </a:lnTo>
                <a:lnTo>
                  <a:pt x="670979" y="211848"/>
                </a:lnTo>
                <a:lnTo>
                  <a:pt x="626516" y="168224"/>
                </a:lnTo>
                <a:lnTo>
                  <a:pt x="574916" y="133985"/>
                </a:lnTo>
                <a:lnTo>
                  <a:pt x="534797" y="115963"/>
                </a:lnTo>
                <a:lnTo>
                  <a:pt x="487222" y="103212"/>
                </a:lnTo>
                <a:lnTo>
                  <a:pt x="423214" y="97751"/>
                </a:lnTo>
                <a:lnTo>
                  <a:pt x="390525" y="99123"/>
                </a:lnTo>
                <a:lnTo>
                  <a:pt x="329298" y="110045"/>
                </a:lnTo>
                <a:lnTo>
                  <a:pt x="270929" y="133985"/>
                </a:lnTo>
                <a:lnTo>
                  <a:pt x="216700" y="168287"/>
                </a:lnTo>
                <a:lnTo>
                  <a:pt x="172250" y="211848"/>
                </a:lnTo>
                <a:lnTo>
                  <a:pt x="137363" y="263512"/>
                </a:lnTo>
                <a:lnTo>
                  <a:pt x="112953" y="320789"/>
                </a:lnTo>
                <a:lnTo>
                  <a:pt x="101828" y="382346"/>
                </a:lnTo>
                <a:lnTo>
                  <a:pt x="100431" y="414489"/>
                </a:lnTo>
                <a:lnTo>
                  <a:pt x="101828" y="445020"/>
                </a:lnTo>
                <a:lnTo>
                  <a:pt x="112953" y="506107"/>
                </a:lnTo>
                <a:lnTo>
                  <a:pt x="137363" y="563333"/>
                </a:lnTo>
                <a:lnTo>
                  <a:pt x="172250" y="613968"/>
                </a:lnTo>
                <a:lnTo>
                  <a:pt x="216776" y="657593"/>
                </a:lnTo>
                <a:lnTo>
                  <a:pt x="270929" y="692861"/>
                </a:lnTo>
                <a:lnTo>
                  <a:pt x="329298" y="715860"/>
                </a:lnTo>
                <a:lnTo>
                  <a:pt x="390525" y="729284"/>
                </a:lnTo>
                <a:lnTo>
                  <a:pt x="423214" y="731215"/>
                </a:lnTo>
                <a:lnTo>
                  <a:pt x="455917" y="729284"/>
                </a:lnTo>
                <a:lnTo>
                  <a:pt x="487222" y="723938"/>
                </a:lnTo>
                <a:lnTo>
                  <a:pt x="517131" y="715860"/>
                </a:lnTo>
                <a:lnTo>
                  <a:pt x="535406" y="709358"/>
                </a:lnTo>
                <a:lnTo>
                  <a:pt x="545642" y="705726"/>
                </a:lnTo>
                <a:lnTo>
                  <a:pt x="601764" y="676592"/>
                </a:lnTo>
                <a:lnTo>
                  <a:pt x="649528" y="636549"/>
                </a:lnTo>
                <a:lnTo>
                  <a:pt x="690333" y="589673"/>
                </a:lnTo>
                <a:lnTo>
                  <a:pt x="720026" y="534606"/>
                </a:lnTo>
                <a:lnTo>
                  <a:pt x="738593" y="475907"/>
                </a:lnTo>
                <a:lnTo>
                  <a:pt x="744029" y="445020"/>
                </a:lnTo>
                <a:lnTo>
                  <a:pt x="746010" y="414489"/>
                </a:lnTo>
                <a:close/>
              </a:path>
              <a:path w="842645" h="825500">
                <a:moveTo>
                  <a:pt x="842175" y="414324"/>
                </a:moveTo>
                <a:lnTo>
                  <a:pt x="839292" y="365417"/>
                </a:lnTo>
                <a:lnTo>
                  <a:pt x="830884" y="318528"/>
                </a:lnTo>
                <a:lnTo>
                  <a:pt x="819912" y="282359"/>
                </a:lnTo>
                <a:lnTo>
                  <a:pt x="819912" y="414324"/>
                </a:lnTo>
                <a:lnTo>
                  <a:pt x="816292" y="466331"/>
                </a:lnTo>
                <a:lnTo>
                  <a:pt x="805764" y="516610"/>
                </a:lnTo>
                <a:lnTo>
                  <a:pt x="788835" y="564680"/>
                </a:lnTo>
                <a:lnTo>
                  <a:pt x="766038" y="610019"/>
                </a:lnTo>
                <a:lnTo>
                  <a:pt x="737895" y="652132"/>
                </a:lnTo>
                <a:lnTo>
                  <a:pt x="704888" y="690511"/>
                </a:lnTo>
                <a:lnTo>
                  <a:pt x="665975" y="722833"/>
                </a:lnTo>
                <a:lnTo>
                  <a:pt x="623557" y="750404"/>
                </a:lnTo>
                <a:lnTo>
                  <a:pt x="577837" y="772731"/>
                </a:lnTo>
                <a:lnTo>
                  <a:pt x="529018" y="789317"/>
                </a:lnTo>
                <a:lnTo>
                  <a:pt x="477329" y="799630"/>
                </a:lnTo>
                <a:lnTo>
                  <a:pt x="422960" y="803173"/>
                </a:lnTo>
                <a:lnTo>
                  <a:pt x="368312" y="799630"/>
                </a:lnTo>
                <a:lnTo>
                  <a:pt x="316052" y="789317"/>
                </a:lnTo>
                <a:lnTo>
                  <a:pt x="266661" y="772731"/>
                </a:lnTo>
                <a:lnTo>
                  <a:pt x="220687" y="750404"/>
                </a:lnTo>
                <a:lnTo>
                  <a:pt x="178625" y="722833"/>
                </a:lnTo>
                <a:lnTo>
                  <a:pt x="140982" y="690511"/>
                </a:lnTo>
                <a:lnTo>
                  <a:pt x="106426" y="652132"/>
                </a:lnTo>
                <a:lnTo>
                  <a:pt x="77228" y="610019"/>
                </a:lnTo>
                <a:lnTo>
                  <a:pt x="53797" y="564680"/>
                </a:lnTo>
                <a:lnTo>
                  <a:pt x="36550" y="516610"/>
                </a:lnTo>
                <a:lnTo>
                  <a:pt x="25908" y="466331"/>
                </a:lnTo>
                <a:lnTo>
                  <a:pt x="22263" y="414324"/>
                </a:lnTo>
                <a:lnTo>
                  <a:pt x="25908" y="360794"/>
                </a:lnTo>
                <a:lnTo>
                  <a:pt x="36550" y="309600"/>
                </a:lnTo>
                <a:lnTo>
                  <a:pt x="53797" y="261226"/>
                </a:lnTo>
                <a:lnTo>
                  <a:pt x="77228" y="216179"/>
                </a:lnTo>
                <a:lnTo>
                  <a:pt x="106426" y="174967"/>
                </a:lnTo>
                <a:lnTo>
                  <a:pt x="140982" y="138112"/>
                </a:lnTo>
                <a:lnTo>
                  <a:pt x="178625" y="104254"/>
                </a:lnTo>
                <a:lnTo>
                  <a:pt x="220687" y="75653"/>
                </a:lnTo>
                <a:lnTo>
                  <a:pt x="266661" y="52705"/>
                </a:lnTo>
                <a:lnTo>
                  <a:pt x="316052" y="35801"/>
                </a:lnTo>
                <a:lnTo>
                  <a:pt x="368312" y="25374"/>
                </a:lnTo>
                <a:lnTo>
                  <a:pt x="422960" y="21805"/>
                </a:lnTo>
                <a:lnTo>
                  <a:pt x="477329" y="25374"/>
                </a:lnTo>
                <a:lnTo>
                  <a:pt x="529018" y="35801"/>
                </a:lnTo>
                <a:lnTo>
                  <a:pt x="577837" y="52705"/>
                </a:lnTo>
                <a:lnTo>
                  <a:pt x="623557" y="75653"/>
                </a:lnTo>
                <a:lnTo>
                  <a:pt x="665975" y="104254"/>
                </a:lnTo>
                <a:lnTo>
                  <a:pt x="704888" y="138112"/>
                </a:lnTo>
                <a:lnTo>
                  <a:pt x="737895" y="174967"/>
                </a:lnTo>
                <a:lnTo>
                  <a:pt x="766038" y="216179"/>
                </a:lnTo>
                <a:lnTo>
                  <a:pt x="788835" y="261226"/>
                </a:lnTo>
                <a:lnTo>
                  <a:pt x="805764" y="309600"/>
                </a:lnTo>
                <a:lnTo>
                  <a:pt x="816292" y="360794"/>
                </a:lnTo>
                <a:lnTo>
                  <a:pt x="819912" y="414324"/>
                </a:lnTo>
                <a:lnTo>
                  <a:pt x="819912" y="282359"/>
                </a:lnTo>
                <a:lnTo>
                  <a:pt x="799084" y="231889"/>
                </a:lnTo>
                <a:lnTo>
                  <a:pt x="776465" y="192646"/>
                </a:lnTo>
                <a:lnTo>
                  <a:pt x="749896" y="156438"/>
                </a:lnTo>
                <a:lnTo>
                  <a:pt x="719747" y="123558"/>
                </a:lnTo>
                <a:lnTo>
                  <a:pt x="684809" y="92684"/>
                </a:lnTo>
                <a:lnTo>
                  <a:pt x="646950" y="65684"/>
                </a:lnTo>
                <a:lnTo>
                  <a:pt x="606437" y="42887"/>
                </a:lnTo>
                <a:lnTo>
                  <a:pt x="563511" y="24599"/>
                </a:lnTo>
                <a:lnTo>
                  <a:pt x="518452" y="11150"/>
                </a:lnTo>
                <a:lnTo>
                  <a:pt x="471512" y="2832"/>
                </a:lnTo>
                <a:lnTo>
                  <a:pt x="422960" y="0"/>
                </a:lnTo>
                <a:lnTo>
                  <a:pt x="373024" y="2832"/>
                </a:lnTo>
                <a:lnTo>
                  <a:pt x="325170" y="11150"/>
                </a:lnTo>
                <a:lnTo>
                  <a:pt x="279654" y="24599"/>
                </a:lnTo>
                <a:lnTo>
                  <a:pt x="236728" y="42887"/>
                </a:lnTo>
                <a:lnTo>
                  <a:pt x="196659" y="65684"/>
                </a:lnTo>
                <a:lnTo>
                  <a:pt x="159702" y="92684"/>
                </a:lnTo>
                <a:lnTo>
                  <a:pt x="126136" y="123558"/>
                </a:lnTo>
                <a:lnTo>
                  <a:pt x="94615" y="156438"/>
                </a:lnTo>
                <a:lnTo>
                  <a:pt x="67056" y="192646"/>
                </a:lnTo>
                <a:lnTo>
                  <a:pt x="43789" y="231889"/>
                </a:lnTo>
                <a:lnTo>
                  <a:pt x="25120" y="273939"/>
                </a:lnTo>
                <a:lnTo>
                  <a:pt x="11379" y="318528"/>
                </a:lnTo>
                <a:lnTo>
                  <a:pt x="2895" y="365417"/>
                </a:lnTo>
                <a:lnTo>
                  <a:pt x="0" y="414324"/>
                </a:lnTo>
                <a:lnTo>
                  <a:pt x="2895" y="461886"/>
                </a:lnTo>
                <a:lnTo>
                  <a:pt x="11379" y="507873"/>
                </a:lnTo>
                <a:lnTo>
                  <a:pt x="25120" y="552018"/>
                </a:lnTo>
                <a:lnTo>
                  <a:pt x="43789" y="594055"/>
                </a:lnTo>
                <a:lnTo>
                  <a:pt x="67056" y="633755"/>
                </a:lnTo>
                <a:lnTo>
                  <a:pt x="94615" y="670839"/>
                </a:lnTo>
                <a:lnTo>
                  <a:pt x="126136" y="705053"/>
                </a:lnTo>
                <a:lnTo>
                  <a:pt x="159702" y="734593"/>
                </a:lnTo>
                <a:lnTo>
                  <a:pt x="196659" y="760615"/>
                </a:lnTo>
                <a:lnTo>
                  <a:pt x="236728" y="782777"/>
                </a:lnTo>
                <a:lnTo>
                  <a:pt x="279654" y="800671"/>
                </a:lnTo>
                <a:lnTo>
                  <a:pt x="325170" y="813930"/>
                </a:lnTo>
                <a:lnTo>
                  <a:pt x="373024" y="822159"/>
                </a:lnTo>
                <a:lnTo>
                  <a:pt x="422960" y="824992"/>
                </a:lnTo>
                <a:lnTo>
                  <a:pt x="471512" y="822159"/>
                </a:lnTo>
                <a:lnTo>
                  <a:pt x="518452" y="813930"/>
                </a:lnTo>
                <a:lnTo>
                  <a:pt x="554990" y="803173"/>
                </a:lnTo>
                <a:lnTo>
                  <a:pt x="563511" y="800671"/>
                </a:lnTo>
                <a:lnTo>
                  <a:pt x="606437" y="782777"/>
                </a:lnTo>
                <a:lnTo>
                  <a:pt x="646950" y="760615"/>
                </a:lnTo>
                <a:lnTo>
                  <a:pt x="684809" y="734593"/>
                </a:lnTo>
                <a:lnTo>
                  <a:pt x="719747" y="705053"/>
                </a:lnTo>
                <a:lnTo>
                  <a:pt x="749896" y="670839"/>
                </a:lnTo>
                <a:lnTo>
                  <a:pt x="776465" y="633755"/>
                </a:lnTo>
                <a:lnTo>
                  <a:pt x="799084" y="594055"/>
                </a:lnTo>
                <a:lnTo>
                  <a:pt x="817359" y="552018"/>
                </a:lnTo>
                <a:lnTo>
                  <a:pt x="830884" y="507873"/>
                </a:lnTo>
                <a:lnTo>
                  <a:pt x="839292" y="461886"/>
                </a:lnTo>
                <a:lnTo>
                  <a:pt x="842175" y="414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817508" y="1924838"/>
            <a:ext cx="2901950" cy="7788909"/>
            <a:chOff x="3817508" y="1924838"/>
            <a:chExt cx="2901950" cy="7788909"/>
          </a:xfrm>
        </p:grpSpPr>
        <p:sp>
          <p:nvSpPr>
            <p:cNvPr id="13" name="object 13"/>
            <p:cNvSpPr/>
            <p:nvPr/>
          </p:nvSpPr>
          <p:spPr>
            <a:xfrm>
              <a:off x="3848941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361" y="4704314"/>
              <a:ext cx="1444934" cy="4464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3998" y="6174086"/>
              <a:ext cx="1548754" cy="473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325" y="8739734"/>
              <a:ext cx="2000094" cy="3694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1A0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035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758190" marR="703580" indent="-5270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Healthcare 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16018" y="2329720"/>
            <a:ext cx="1925955" cy="5697220"/>
            <a:chOff x="4316018" y="2329720"/>
            <a:chExt cx="1925955" cy="5697220"/>
          </a:xfrm>
        </p:grpSpPr>
        <p:sp>
          <p:nvSpPr>
            <p:cNvPr id="21" name="object 21"/>
            <p:cNvSpPr/>
            <p:nvPr/>
          </p:nvSpPr>
          <p:spPr>
            <a:xfrm>
              <a:off x="4845342" y="2329732"/>
              <a:ext cx="846455" cy="623570"/>
            </a:xfrm>
            <a:custGeom>
              <a:avLst/>
              <a:gdLst/>
              <a:ahLst/>
              <a:cxnLst/>
              <a:rect l="l" t="t" r="r" b="b"/>
              <a:pathLst>
                <a:path w="846454" h="623569">
                  <a:moveTo>
                    <a:pt x="622312" y="286105"/>
                  </a:moveTo>
                  <a:lnTo>
                    <a:pt x="617550" y="281482"/>
                  </a:lnTo>
                  <a:lnTo>
                    <a:pt x="603262" y="281482"/>
                  </a:lnTo>
                  <a:lnTo>
                    <a:pt x="603262" y="299999"/>
                  </a:lnTo>
                  <a:lnTo>
                    <a:pt x="603262" y="407568"/>
                  </a:lnTo>
                  <a:lnTo>
                    <a:pt x="483082" y="407568"/>
                  </a:lnTo>
                  <a:lnTo>
                    <a:pt x="478320" y="412191"/>
                  </a:lnTo>
                  <a:lnTo>
                    <a:pt x="478320" y="529031"/>
                  </a:lnTo>
                  <a:lnTo>
                    <a:pt x="367652" y="529031"/>
                  </a:lnTo>
                  <a:lnTo>
                    <a:pt x="367652" y="412191"/>
                  </a:lnTo>
                  <a:lnTo>
                    <a:pt x="362889" y="407568"/>
                  </a:lnTo>
                  <a:lnTo>
                    <a:pt x="242709" y="407568"/>
                  </a:lnTo>
                  <a:lnTo>
                    <a:pt x="242709" y="299999"/>
                  </a:lnTo>
                  <a:lnTo>
                    <a:pt x="362889" y="299999"/>
                  </a:lnTo>
                  <a:lnTo>
                    <a:pt x="367652" y="295363"/>
                  </a:lnTo>
                  <a:lnTo>
                    <a:pt x="367652" y="178536"/>
                  </a:lnTo>
                  <a:lnTo>
                    <a:pt x="478320" y="178536"/>
                  </a:lnTo>
                  <a:lnTo>
                    <a:pt x="478320" y="295363"/>
                  </a:lnTo>
                  <a:lnTo>
                    <a:pt x="483082" y="299999"/>
                  </a:lnTo>
                  <a:lnTo>
                    <a:pt x="603262" y="299999"/>
                  </a:lnTo>
                  <a:lnTo>
                    <a:pt x="603262" y="281482"/>
                  </a:lnTo>
                  <a:lnTo>
                    <a:pt x="497370" y="281482"/>
                  </a:lnTo>
                  <a:lnTo>
                    <a:pt x="497370" y="178536"/>
                  </a:lnTo>
                  <a:lnTo>
                    <a:pt x="497370" y="164655"/>
                  </a:lnTo>
                  <a:lnTo>
                    <a:pt x="492607" y="160020"/>
                  </a:lnTo>
                  <a:lnTo>
                    <a:pt x="353364" y="160020"/>
                  </a:lnTo>
                  <a:lnTo>
                    <a:pt x="348615" y="164655"/>
                  </a:lnTo>
                  <a:lnTo>
                    <a:pt x="348615" y="281482"/>
                  </a:lnTo>
                  <a:lnTo>
                    <a:pt x="228422" y="281482"/>
                  </a:lnTo>
                  <a:lnTo>
                    <a:pt x="223659" y="286105"/>
                  </a:lnTo>
                  <a:lnTo>
                    <a:pt x="223659" y="422605"/>
                  </a:lnTo>
                  <a:lnTo>
                    <a:pt x="228422" y="426085"/>
                  </a:lnTo>
                  <a:lnTo>
                    <a:pt x="348615" y="426085"/>
                  </a:lnTo>
                  <a:lnTo>
                    <a:pt x="348615" y="542912"/>
                  </a:lnTo>
                  <a:lnTo>
                    <a:pt x="353364" y="547547"/>
                  </a:lnTo>
                  <a:lnTo>
                    <a:pt x="492607" y="547547"/>
                  </a:lnTo>
                  <a:lnTo>
                    <a:pt x="497370" y="542912"/>
                  </a:lnTo>
                  <a:lnTo>
                    <a:pt x="497370" y="529031"/>
                  </a:lnTo>
                  <a:lnTo>
                    <a:pt x="497370" y="426085"/>
                  </a:lnTo>
                  <a:lnTo>
                    <a:pt x="617550" y="426085"/>
                  </a:lnTo>
                  <a:lnTo>
                    <a:pt x="622312" y="422605"/>
                  </a:lnTo>
                  <a:lnTo>
                    <a:pt x="622312" y="286105"/>
                  </a:lnTo>
                  <a:close/>
                </a:path>
                <a:path w="846454" h="623569">
                  <a:moveTo>
                    <a:pt x="846099" y="135509"/>
                  </a:moveTo>
                  <a:lnTo>
                    <a:pt x="845019" y="124650"/>
                  </a:lnTo>
                  <a:lnTo>
                    <a:pt x="841921" y="114668"/>
                  </a:lnTo>
                  <a:lnTo>
                    <a:pt x="837057" y="105549"/>
                  </a:lnTo>
                  <a:lnTo>
                    <a:pt x="832434" y="99618"/>
                  </a:lnTo>
                  <a:lnTo>
                    <a:pt x="830618" y="97282"/>
                  </a:lnTo>
                  <a:lnTo>
                    <a:pt x="828230" y="95516"/>
                  </a:lnTo>
                  <a:lnTo>
                    <a:pt x="828230" y="135509"/>
                  </a:lnTo>
                  <a:lnTo>
                    <a:pt x="828230" y="568769"/>
                  </a:lnTo>
                  <a:lnTo>
                    <a:pt x="805014" y="602068"/>
                  </a:lnTo>
                  <a:lnTo>
                    <a:pt x="790155" y="604685"/>
                  </a:lnTo>
                  <a:lnTo>
                    <a:pt x="55930" y="604685"/>
                  </a:lnTo>
                  <a:lnTo>
                    <a:pt x="21120" y="582371"/>
                  </a:lnTo>
                  <a:lnTo>
                    <a:pt x="17856" y="568769"/>
                  </a:lnTo>
                  <a:lnTo>
                    <a:pt x="17856" y="135509"/>
                  </a:lnTo>
                  <a:lnTo>
                    <a:pt x="41046" y="102222"/>
                  </a:lnTo>
                  <a:lnTo>
                    <a:pt x="55930" y="99618"/>
                  </a:lnTo>
                  <a:lnTo>
                    <a:pt x="790155" y="99618"/>
                  </a:lnTo>
                  <a:lnTo>
                    <a:pt x="824966" y="121907"/>
                  </a:lnTo>
                  <a:lnTo>
                    <a:pt x="828230" y="135509"/>
                  </a:lnTo>
                  <a:lnTo>
                    <a:pt x="828230" y="95516"/>
                  </a:lnTo>
                  <a:lnTo>
                    <a:pt x="821944" y="90843"/>
                  </a:lnTo>
                  <a:lnTo>
                    <a:pt x="812165" y="85699"/>
                  </a:lnTo>
                  <a:lnTo>
                    <a:pt x="801497" y="82296"/>
                  </a:lnTo>
                  <a:lnTo>
                    <a:pt x="790155" y="81064"/>
                  </a:lnTo>
                  <a:lnTo>
                    <a:pt x="570014" y="81064"/>
                  </a:lnTo>
                  <a:lnTo>
                    <a:pt x="570014" y="23164"/>
                  </a:lnTo>
                  <a:lnTo>
                    <a:pt x="567969" y="18516"/>
                  </a:lnTo>
                  <a:lnTo>
                    <a:pt x="566445" y="15049"/>
                  </a:lnTo>
                  <a:lnTo>
                    <a:pt x="554545" y="3454"/>
                  </a:lnTo>
                  <a:lnTo>
                    <a:pt x="552157" y="2476"/>
                  </a:lnTo>
                  <a:lnTo>
                    <a:pt x="552157" y="27813"/>
                  </a:lnTo>
                  <a:lnTo>
                    <a:pt x="552157" y="81064"/>
                  </a:lnTo>
                  <a:lnTo>
                    <a:pt x="293941" y="81064"/>
                  </a:lnTo>
                  <a:lnTo>
                    <a:pt x="293941" y="27813"/>
                  </a:lnTo>
                  <a:lnTo>
                    <a:pt x="296291" y="24320"/>
                  </a:lnTo>
                  <a:lnTo>
                    <a:pt x="301066" y="19672"/>
                  </a:lnTo>
                  <a:lnTo>
                    <a:pt x="304634" y="18516"/>
                  </a:lnTo>
                  <a:lnTo>
                    <a:pt x="541464" y="18516"/>
                  </a:lnTo>
                  <a:lnTo>
                    <a:pt x="545020" y="19672"/>
                  </a:lnTo>
                  <a:lnTo>
                    <a:pt x="549757" y="24320"/>
                  </a:lnTo>
                  <a:lnTo>
                    <a:pt x="552157" y="27813"/>
                  </a:lnTo>
                  <a:lnTo>
                    <a:pt x="552157" y="2476"/>
                  </a:lnTo>
                  <a:lnTo>
                    <a:pt x="546201" y="0"/>
                  </a:lnTo>
                  <a:lnTo>
                    <a:pt x="299897" y="0"/>
                  </a:lnTo>
                  <a:lnTo>
                    <a:pt x="291553" y="3454"/>
                  </a:lnTo>
                  <a:lnTo>
                    <a:pt x="285597" y="9258"/>
                  </a:lnTo>
                  <a:lnTo>
                    <a:pt x="284416" y="9258"/>
                  </a:lnTo>
                  <a:lnTo>
                    <a:pt x="279641" y="15049"/>
                  </a:lnTo>
                  <a:lnTo>
                    <a:pt x="276072" y="23164"/>
                  </a:lnTo>
                  <a:lnTo>
                    <a:pt x="276072" y="81064"/>
                  </a:lnTo>
                  <a:lnTo>
                    <a:pt x="55930" y="81064"/>
                  </a:lnTo>
                  <a:lnTo>
                    <a:pt x="16649" y="97282"/>
                  </a:lnTo>
                  <a:lnTo>
                    <a:pt x="0" y="135509"/>
                  </a:lnTo>
                  <a:lnTo>
                    <a:pt x="0" y="568769"/>
                  </a:lnTo>
                  <a:lnTo>
                    <a:pt x="16649" y="606996"/>
                  </a:lnTo>
                  <a:lnTo>
                    <a:pt x="55930" y="623214"/>
                  </a:lnTo>
                  <a:lnTo>
                    <a:pt x="790155" y="623214"/>
                  </a:lnTo>
                  <a:lnTo>
                    <a:pt x="801484" y="622147"/>
                  </a:lnTo>
                  <a:lnTo>
                    <a:pt x="812025" y="619010"/>
                  </a:lnTo>
                  <a:lnTo>
                    <a:pt x="821448" y="613918"/>
                  </a:lnTo>
                  <a:lnTo>
                    <a:pt x="829449" y="606996"/>
                  </a:lnTo>
                  <a:lnTo>
                    <a:pt x="830618" y="606996"/>
                  </a:lnTo>
                  <a:lnTo>
                    <a:pt x="832535" y="604685"/>
                  </a:lnTo>
                  <a:lnTo>
                    <a:pt x="837057" y="599236"/>
                  </a:lnTo>
                  <a:lnTo>
                    <a:pt x="841921" y="590054"/>
                  </a:lnTo>
                  <a:lnTo>
                    <a:pt x="845019" y="579793"/>
                  </a:lnTo>
                  <a:lnTo>
                    <a:pt x="846099" y="568769"/>
                  </a:lnTo>
                  <a:lnTo>
                    <a:pt x="846099" y="1355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018" y="7381220"/>
              <a:ext cx="1925700" cy="64542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0123708" y="1924838"/>
            <a:ext cx="2901950" cy="7788909"/>
            <a:chOff x="10123708" y="1924838"/>
            <a:chExt cx="2901950" cy="7788909"/>
          </a:xfrm>
        </p:grpSpPr>
        <p:sp>
          <p:nvSpPr>
            <p:cNvPr id="24" name="object 24"/>
            <p:cNvSpPr/>
            <p:nvPr/>
          </p:nvSpPr>
          <p:spPr>
            <a:xfrm>
              <a:off x="1015514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5171" y="4642929"/>
              <a:ext cx="783870" cy="7794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9151" y="5939800"/>
              <a:ext cx="1138036" cy="399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1144" y="8727148"/>
              <a:ext cx="1334044" cy="3946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86553" y="3390337"/>
            <a:ext cx="27762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5"/>
              </a:spcBef>
            </a:pP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722666" y="2283534"/>
            <a:ext cx="1649730" cy="5659755"/>
            <a:chOff x="10722666" y="2283534"/>
            <a:chExt cx="1649730" cy="5659755"/>
          </a:xfrm>
        </p:grpSpPr>
        <p:sp>
          <p:nvSpPr>
            <p:cNvPr id="32" name="object 32"/>
            <p:cNvSpPr/>
            <p:nvPr/>
          </p:nvSpPr>
          <p:spPr>
            <a:xfrm>
              <a:off x="11206378" y="2283542"/>
              <a:ext cx="736600" cy="715645"/>
            </a:xfrm>
            <a:custGeom>
              <a:avLst/>
              <a:gdLst/>
              <a:ahLst/>
              <a:cxnLst/>
              <a:rect l="l" t="t" r="r" b="b"/>
              <a:pathLst>
                <a:path w="736600" h="715644">
                  <a:moveTo>
                    <a:pt x="244868" y="403466"/>
                  </a:moveTo>
                  <a:lnTo>
                    <a:pt x="242785" y="398602"/>
                  </a:lnTo>
                  <a:lnTo>
                    <a:pt x="241744" y="396163"/>
                  </a:lnTo>
                  <a:lnTo>
                    <a:pt x="230517" y="385216"/>
                  </a:lnTo>
                  <a:lnTo>
                    <a:pt x="227393" y="383819"/>
                  </a:lnTo>
                  <a:lnTo>
                    <a:pt x="227393" y="408317"/>
                  </a:lnTo>
                  <a:lnTo>
                    <a:pt x="227393" y="464324"/>
                  </a:lnTo>
                  <a:lnTo>
                    <a:pt x="226136" y="467347"/>
                  </a:lnTo>
                  <a:lnTo>
                    <a:pt x="221157" y="472224"/>
                  </a:lnTo>
                  <a:lnTo>
                    <a:pt x="218020" y="473430"/>
                  </a:lnTo>
                  <a:lnTo>
                    <a:pt x="103784" y="473430"/>
                  </a:lnTo>
                  <a:lnTo>
                    <a:pt x="100647" y="472224"/>
                  </a:lnTo>
                  <a:lnTo>
                    <a:pt x="95656" y="467347"/>
                  </a:lnTo>
                  <a:lnTo>
                    <a:pt x="94411" y="464324"/>
                  </a:lnTo>
                  <a:lnTo>
                    <a:pt x="94411" y="408317"/>
                  </a:lnTo>
                  <a:lnTo>
                    <a:pt x="95656" y="404672"/>
                  </a:lnTo>
                  <a:lnTo>
                    <a:pt x="98158" y="402856"/>
                  </a:lnTo>
                  <a:lnTo>
                    <a:pt x="100647" y="400418"/>
                  </a:lnTo>
                  <a:lnTo>
                    <a:pt x="103784" y="398602"/>
                  </a:lnTo>
                  <a:lnTo>
                    <a:pt x="218020" y="398602"/>
                  </a:lnTo>
                  <a:lnTo>
                    <a:pt x="221157" y="400418"/>
                  </a:lnTo>
                  <a:lnTo>
                    <a:pt x="223647" y="402856"/>
                  </a:lnTo>
                  <a:lnTo>
                    <a:pt x="226136" y="404672"/>
                  </a:lnTo>
                  <a:lnTo>
                    <a:pt x="227393" y="408317"/>
                  </a:lnTo>
                  <a:lnTo>
                    <a:pt x="227393" y="383819"/>
                  </a:lnTo>
                  <a:lnTo>
                    <a:pt x="222402" y="381558"/>
                  </a:lnTo>
                  <a:lnTo>
                    <a:pt x="169951" y="381558"/>
                  </a:lnTo>
                  <a:lnTo>
                    <a:pt x="169951" y="100444"/>
                  </a:lnTo>
                  <a:lnTo>
                    <a:pt x="166204" y="96799"/>
                  </a:lnTo>
                  <a:lnTo>
                    <a:pt x="156222" y="96799"/>
                  </a:lnTo>
                  <a:lnTo>
                    <a:pt x="152476" y="100444"/>
                  </a:lnTo>
                  <a:lnTo>
                    <a:pt x="152476" y="381558"/>
                  </a:lnTo>
                  <a:lnTo>
                    <a:pt x="99402" y="381558"/>
                  </a:lnTo>
                  <a:lnTo>
                    <a:pt x="91287" y="385216"/>
                  </a:lnTo>
                  <a:lnTo>
                    <a:pt x="80048" y="396163"/>
                  </a:lnTo>
                  <a:lnTo>
                    <a:pt x="76936" y="403466"/>
                  </a:lnTo>
                  <a:lnTo>
                    <a:pt x="76936" y="468579"/>
                  </a:lnTo>
                  <a:lnTo>
                    <a:pt x="80048" y="476478"/>
                  </a:lnTo>
                  <a:lnTo>
                    <a:pt x="91287" y="487426"/>
                  </a:lnTo>
                  <a:lnTo>
                    <a:pt x="99402" y="490474"/>
                  </a:lnTo>
                  <a:lnTo>
                    <a:pt x="152476" y="490474"/>
                  </a:lnTo>
                  <a:lnTo>
                    <a:pt x="152476" y="615213"/>
                  </a:lnTo>
                  <a:lnTo>
                    <a:pt x="156222" y="618858"/>
                  </a:lnTo>
                  <a:lnTo>
                    <a:pt x="166204" y="618858"/>
                  </a:lnTo>
                  <a:lnTo>
                    <a:pt x="169951" y="615213"/>
                  </a:lnTo>
                  <a:lnTo>
                    <a:pt x="169951" y="490474"/>
                  </a:lnTo>
                  <a:lnTo>
                    <a:pt x="222402" y="490474"/>
                  </a:lnTo>
                  <a:lnTo>
                    <a:pt x="230517" y="487426"/>
                  </a:lnTo>
                  <a:lnTo>
                    <a:pt x="241744" y="476478"/>
                  </a:lnTo>
                  <a:lnTo>
                    <a:pt x="242951" y="473430"/>
                  </a:lnTo>
                  <a:lnTo>
                    <a:pt x="244868" y="468579"/>
                  </a:lnTo>
                  <a:lnTo>
                    <a:pt x="244868" y="403466"/>
                  </a:lnTo>
                  <a:close/>
                </a:path>
                <a:path w="736600" h="715644">
                  <a:moveTo>
                    <a:pt x="452589" y="247688"/>
                  </a:moveTo>
                  <a:lnTo>
                    <a:pt x="435089" y="228041"/>
                  </a:lnTo>
                  <a:lnTo>
                    <a:pt x="435089" y="252564"/>
                  </a:lnTo>
                  <a:lnTo>
                    <a:pt x="435089" y="307936"/>
                  </a:lnTo>
                  <a:lnTo>
                    <a:pt x="433209" y="311594"/>
                  </a:lnTo>
                  <a:lnTo>
                    <a:pt x="431330" y="314007"/>
                  </a:lnTo>
                  <a:lnTo>
                    <a:pt x="428828" y="315849"/>
                  </a:lnTo>
                  <a:lnTo>
                    <a:pt x="425081" y="317652"/>
                  </a:lnTo>
                  <a:lnTo>
                    <a:pt x="311277" y="317652"/>
                  </a:lnTo>
                  <a:lnTo>
                    <a:pt x="308152" y="315849"/>
                  </a:lnTo>
                  <a:lnTo>
                    <a:pt x="305650" y="314007"/>
                  </a:lnTo>
                  <a:lnTo>
                    <a:pt x="303149" y="311594"/>
                  </a:lnTo>
                  <a:lnTo>
                    <a:pt x="301904" y="307936"/>
                  </a:lnTo>
                  <a:lnTo>
                    <a:pt x="301904" y="251968"/>
                  </a:lnTo>
                  <a:lnTo>
                    <a:pt x="303149" y="248920"/>
                  </a:lnTo>
                  <a:lnTo>
                    <a:pt x="308152" y="244043"/>
                  </a:lnTo>
                  <a:lnTo>
                    <a:pt x="311277" y="242824"/>
                  </a:lnTo>
                  <a:lnTo>
                    <a:pt x="425081" y="242824"/>
                  </a:lnTo>
                  <a:lnTo>
                    <a:pt x="428828" y="244043"/>
                  </a:lnTo>
                  <a:lnTo>
                    <a:pt x="431330" y="246481"/>
                  </a:lnTo>
                  <a:lnTo>
                    <a:pt x="433209" y="248920"/>
                  </a:lnTo>
                  <a:lnTo>
                    <a:pt x="435089" y="252564"/>
                  </a:lnTo>
                  <a:lnTo>
                    <a:pt x="435089" y="228041"/>
                  </a:lnTo>
                  <a:lnTo>
                    <a:pt x="430085" y="225793"/>
                  </a:lnTo>
                  <a:lnTo>
                    <a:pt x="376313" y="225793"/>
                  </a:lnTo>
                  <a:lnTo>
                    <a:pt x="376313" y="100444"/>
                  </a:lnTo>
                  <a:lnTo>
                    <a:pt x="372567" y="96799"/>
                  </a:lnTo>
                  <a:lnTo>
                    <a:pt x="362546" y="96799"/>
                  </a:lnTo>
                  <a:lnTo>
                    <a:pt x="358800" y="100444"/>
                  </a:lnTo>
                  <a:lnTo>
                    <a:pt x="358800" y="225793"/>
                  </a:lnTo>
                  <a:lnTo>
                    <a:pt x="306285" y="225793"/>
                  </a:lnTo>
                  <a:lnTo>
                    <a:pt x="298767" y="228828"/>
                  </a:lnTo>
                  <a:lnTo>
                    <a:pt x="287515" y="239788"/>
                  </a:lnTo>
                  <a:lnTo>
                    <a:pt x="283768" y="247688"/>
                  </a:lnTo>
                  <a:lnTo>
                    <a:pt x="283768" y="312801"/>
                  </a:lnTo>
                  <a:lnTo>
                    <a:pt x="287515" y="320103"/>
                  </a:lnTo>
                  <a:lnTo>
                    <a:pt x="298767" y="331050"/>
                  </a:lnTo>
                  <a:lnTo>
                    <a:pt x="306285" y="334695"/>
                  </a:lnTo>
                  <a:lnTo>
                    <a:pt x="358800" y="334695"/>
                  </a:lnTo>
                  <a:lnTo>
                    <a:pt x="358800" y="615213"/>
                  </a:lnTo>
                  <a:lnTo>
                    <a:pt x="362546" y="618858"/>
                  </a:lnTo>
                  <a:lnTo>
                    <a:pt x="372567" y="618858"/>
                  </a:lnTo>
                  <a:lnTo>
                    <a:pt x="376313" y="615213"/>
                  </a:lnTo>
                  <a:lnTo>
                    <a:pt x="376313" y="334695"/>
                  </a:lnTo>
                  <a:lnTo>
                    <a:pt x="430085" y="334695"/>
                  </a:lnTo>
                  <a:lnTo>
                    <a:pt x="438213" y="331050"/>
                  </a:lnTo>
                  <a:lnTo>
                    <a:pt x="448843" y="320700"/>
                  </a:lnTo>
                  <a:lnTo>
                    <a:pt x="450291" y="317652"/>
                  </a:lnTo>
                  <a:lnTo>
                    <a:pt x="452589" y="312801"/>
                  </a:lnTo>
                  <a:lnTo>
                    <a:pt x="452589" y="247688"/>
                  </a:lnTo>
                  <a:close/>
                </a:path>
                <a:path w="736600" h="715644">
                  <a:moveTo>
                    <a:pt x="660260" y="404063"/>
                  </a:moveTo>
                  <a:lnTo>
                    <a:pt x="658317" y="399211"/>
                  </a:lnTo>
                  <a:lnTo>
                    <a:pt x="657110" y="396163"/>
                  </a:lnTo>
                  <a:lnTo>
                    <a:pt x="645820" y="385216"/>
                  </a:lnTo>
                  <a:lnTo>
                    <a:pt x="642683" y="383959"/>
                  </a:lnTo>
                  <a:lnTo>
                    <a:pt x="642683" y="408317"/>
                  </a:lnTo>
                  <a:lnTo>
                    <a:pt x="642683" y="464312"/>
                  </a:lnTo>
                  <a:lnTo>
                    <a:pt x="641426" y="467969"/>
                  </a:lnTo>
                  <a:lnTo>
                    <a:pt x="638924" y="469785"/>
                  </a:lnTo>
                  <a:lnTo>
                    <a:pt x="636409" y="472224"/>
                  </a:lnTo>
                  <a:lnTo>
                    <a:pt x="633260" y="474040"/>
                  </a:lnTo>
                  <a:lnTo>
                    <a:pt x="518426" y="474040"/>
                  </a:lnTo>
                  <a:lnTo>
                    <a:pt x="515277" y="472224"/>
                  </a:lnTo>
                  <a:lnTo>
                    <a:pt x="512762" y="469785"/>
                  </a:lnTo>
                  <a:lnTo>
                    <a:pt x="510247" y="467969"/>
                  </a:lnTo>
                  <a:lnTo>
                    <a:pt x="509003" y="464312"/>
                  </a:lnTo>
                  <a:lnTo>
                    <a:pt x="509003" y="408317"/>
                  </a:lnTo>
                  <a:lnTo>
                    <a:pt x="510247" y="405295"/>
                  </a:lnTo>
                  <a:lnTo>
                    <a:pt x="515277" y="400418"/>
                  </a:lnTo>
                  <a:lnTo>
                    <a:pt x="518426" y="399211"/>
                  </a:lnTo>
                  <a:lnTo>
                    <a:pt x="633260" y="399211"/>
                  </a:lnTo>
                  <a:lnTo>
                    <a:pt x="636409" y="400418"/>
                  </a:lnTo>
                  <a:lnTo>
                    <a:pt x="641426" y="405295"/>
                  </a:lnTo>
                  <a:lnTo>
                    <a:pt x="642683" y="408317"/>
                  </a:lnTo>
                  <a:lnTo>
                    <a:pt x="642683" y="383959"/>
                  </a:lnTo>
                  <a:lnTo>
                    <a:pt x="638276" y="382168"/>
                  </a:lnTo>
                  <a:lnTo>
                    <a:pt x="584314" y="382168"/>
                  </a:lnTo>
                  <a:lnTo>
                    <a:pt x="584314" y="100444"/>
                  </a:lnTo>
                  <a:lnTo>
                    <a:pt x="580542" y="96799"/>
                  </a:lnTo>
                  <a:lnTo>
                    <a:pt x="570509" y="96799"/>
                  </a:lnTo>
                  <a:lnTo>
                    <a:pt x="566750" y="100444"/>
                  </a:lnTo>
                  <a:lnTo>
                    <a:pt x="566750" y="382168"/>
                  </a:lnTo>
                  <a:lnTo>
                    <a:pt x="514019" y="382168"/>
                  </a:lnTo>
                  <a:lnTo>
                    <a:pt x="505866" y="385216"/>
                  </a:lnTo>
                  <a:lnTo>
                    <a:pt x="494563" y="396163"/>
                  </a:lnTo>
                  <a:lnTo>
                    <a:pt x="491426" y="404063"/>
                  </a:lnTo>
                  <a:lnTo>
                    <a:pt x="491426" y="469176"/>
                  </a:lnTo>
                  <a:lnTo>
                    <a:pt x="494563" y="476478"/>
                  </a:lnTo>
                  <a:lnTo>
                    <a:pt x="505866" y="487426"/>
                  </a:lnTo>
                  <a:lnTo>
                    <a:pt x="514019" y="491070"/>
                  </a:lnTo>
                  <a:lnTo>
                    <a:pt x="566750" y="491070"/>
                  </a:lnTo>
                  <a:lnTo>
                    <a:pt x="567372" y="610323"/>
                  </a:lnTo>
                  <a:lnTo>
                    <a:pt x="567372" y="615213"/>
                  </a:lnTo>
                  <a:lnTo>
                    <a:pt x="571131" y="618858"/>
                  </a:lnTo>
                  <a:lnTo>
                    <a:pt x="580542" y="618858"/>
                  </a:lnTo>
                  <a:lnTo>
                    <a:pt x="584936" y="615213"/>
                  </a:lnTo>
                  <a:lnTo>
                    <a:pt x="584936" y="610323"/>
                  </a:lnTo>
                  <a:lnTo>
                    <a:pt x="584314" y="491070"/>
                  </a:lnTo>
                  <a:lnTo>
                    <a:pt x="638276" y="491070"/>
                  </a:lnTo>
                  <a:lnTo>
                    <a:pt x="645820" y="487426"/>
                  </a:lnTo>
                  <a:lnTo>
                    <a:pt x="657110" y="476478"/>
                  </a:lnTo>
                  <a:lnTo>
                    <a:pt x="658164" y="474040"/>
                  </a:lnTo>
                  <a:lnTo>
                    <a:pt x="660260" y="469176"/>
                  </a:lnTo>
                  <a:lnTo>
                    <a:pt x="660260" y="404063"/>
                  </a:lnTo>
                  <a:close/>
                </a:path>
                <a:path w="736600" h="715644">
                  <a:moveTo>
                    <a:pt x="736384" y="52311"/>
                  </a:moveTo>
                  <a:lnTo>
                    <a:pt x="735253" y="41744"/>
                  </a:lnTo>
                  <a:lnTo>
                    <a:pt x="732078" y="32016"/>
                  </a:lnTo>
                  <a:lnTo>
                    <a:pt x="727138" y="23329"/>
                  </a:lnTo>
                  <a:lnTo>
                    <a:pt x="721753" y="17030"/>
                  </a:lnTo>
                  <a:lnTo>
                    <a:pt x="720737" y="15836"/>
                  </a:lnTo>
                  <a:lnTo>
                    <a:pt x="718870" y="14287"/>
                  </a:lnTo>
                  <a:lnTo>
                    <a:pt x="718870" y="52311"/>
                  </a:lnTo>
                  <a:lnTo>
                    <a:pt x="718210" y="663841"/>
                  </a:lnTo>
                  <a:lnTo>
                    <a:pt x="696607" y="695629"/>
                  </a:lnTo>
                  <a:lnTo>
                    <a:pt x="683171" y="698525"/>
                  </a:lnTo>
                  <a:lnTo>
                    <a:pt x="53213" y="697890"/>
                  </a:lnTo>
                  <a:lnTo>
                    <a:pt x="20815" y="676757"/>
                  </a:lnTo>
                  <a:lnTo>
                    <a:pt x="18161" y="51714"/>
                  </a:lnTo>
                  <a:lnTo>
                    <a:pt x="18859" y="44653"/>
                  </a:lnTo>
                  <a:lnTo>
                    <a:pt x="46583" y="17792"/>
                  </a:lnTo>
                  <a:lnTo>
                    <a:pt x="53822" y="17030"/>
                  </a:lnTo>
                  <a:lnTo>
                    <a:pt x="683171" y="17653"/>
                  </a:lnTo>
                  <a:lnTo>
                    <a:pt x="715886" y="38798"/>
                  </a:lnTo>
                  <a:lnTo>
                    <a:pt x="718870" y="52311"/>
                  </a:lnTo>
                  <a:lnTo>
                    <a:pt x="718870" y="14287"/>
                  </a:lnTo>
                  <a:lnTo>
                    <a:pt x="683171" y="596"/>
                  </a:lnTo>
                  <a:lnTo>
                    <a:pt x="53822" y="0"/>
                  </a:lnTo>
                  <a:lnTo>
                    <a:pt x="42951" y="1092"/>
                  </a:lnTo>
                  <a:lnTo>
                    <a:pt x="9613" y="22796"/>
                  </a:lnTo>
                  <a:lnTo>
                    <a:pt x="0" y="663206"/>
                  </a:lnTo>
                  <a:lnTo>
                    <a:pt x="1117" y="673798"/>
                  </a:lnTo>
                  <a:lnTo>
                    <a:pt x="23710" y="706208"/>
                  </a:lnTo>
                  <a:lnTo>
                    <a:pt x="683171" y="715556"/>
                  </a:lnTo>
                  <a:lnTo>
                    <a:pt x="693686" y="714463"/>
                  </a:lnTo>
                  <a:lnTo>
                    <a:pt x="703516" y="711365"/>
                  </a:lnTo>
                  <a:lnTo>
                    <a:pt x="712393" y="706564"/>
                  </a:lnTo>
                  <a:lnTo>
                    <a:pt x="720090" y="700354"/>
                  </a:lnTo>
                  <a:lnTo>
                    <a:pt x="721690" y="698525"/>
                  </a:lnTo>
                  <a:lnTo>
                    <a:pt x="726757" y="692746"/>
                  </a:lnTo>
                  <a:lnTo>
                    <a:pt x="731672" y="683907"/>
                  </a:lnTo>
                  <a:lnTo>
                    <a:pt x="734695" y="674154"/>
                  </a:lnTo>
                  <a:lnTo>
                    <a:pt x="735736" y="663841"/>
                  </a:lnTo>
                  <a:lnTo>
                    <a:pt x="736384" y="52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2666" y="7282816"/>
              <a:ext cx="1649457" cy="66028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51510" y="1924838"/>
            <a:ext cx="2927985" cy="7788909"/>
            <a:chOff x="651510" y="1924838"/>
            <a:chExt cx="2927985" cy="7788909"/>
          </a:xfrm>
        </p:grpSpPr>
        <p:sp>
          <p:nvSpPr>
            <p:cNvPr id="35" name="object 35"/>
            <p:cNvSpPr/>
            <p:nvPr/>
          </p:nvSpPr>
          <p:spPr>
            <a:xfrm>
              <a:off x="682943" y="1961519"/>
              <a:ext cx="2865120" cy="7720965"/>
            </a:xfrm>
            <a:custGeom>
              <a:avLst/>
              <a:gdLst/>
              <a:ahLst/>
              <a:cxnLst/>
              <a:rect l="l" t="t" r="r" b="b"/>
              <a:pathLst>
                <a:path w="2865120" h="7720965">
                  <a:moveTo>
                    <a:pt x="0" y="0"/>
                  </a:moveTo>
                  <a:lnTo>
                    <a:pt x="2864570" y="0"/>
                  </a:lnTo>
                  <a:lnTo>
                    <a:pt x="2864570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285929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9294" y="2199051"/>
                  </a:lnTo>
                  <a:lnTo>
                    <a:pt x="2859294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0" y="0"/>
                  </a:moveTo>
                  <a:lnTo>
                    <a:pt x="2859294" y="0"/>
                  </a:lnTo>
                  <a:lnTo>
                    <a:pt x="285929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14355" y="3222803"/>
            <a:ext cx="280225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9960" marR="715010" indent="-230504">
              <a:lnSpc>
                <a:spcPts val="2640"/>
              </a:lnSpc>
              <a:spcBef>
                <a:spcPts val="295"/>
              </a:spcBef>
            </a:pP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26227" y="2249032"/>
            <a:ext cx="1978660" cy="6971665"/>
            <a:chOff x="1126227" y="2249032"/>
            <a:chExt cx="1978660" cy="69716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227" y="6245998"/>
              <a:ext cx="1978178" cy="141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376" y="8628228"/>
              <a:ext cx="1043878" cy="5924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452" y="4885342"/>
              <a:ext cx="597729" cy="5519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817" y="7196203"/>
              <a:ext cx="1673002" cy="6232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794794" y="2249032"/>
              <a:ext cx="641350" cy="784860"/>
            </a:xfrm>
            <a:custGeom>
              <a:avLst/>
              <a:gdLst/>
              <a:ahLst/>
              <a:cxnLst/>
              <a:rect l="l" t="t" r="r" b="b"/>
              <a:pathLst>
                <a:path w="641350" h="784860">
                  <a:moveTo>
                    <a:pt x="640996" y="720100"/>
                  </a:moveTo>
                  <a:lnTo>
                    <a:pt x="0" y="720100"/>
                  </a:lnTo>
                  <a:lnTo>
                    <a:pt x="0" y="784534"/>
                  </a:lnTo>
                  <a:lnTo>
                    <a:pt x="640996" y="784534"/>
                  </a:lnTo>
                  <a:lnTo>
                    <a:pt x="640996" y="763068"/>
                  </a:lnTo>
                  <a:lnTo>
                    <a:pt x="23057" y="763068"/>
                  </a:lnTo>
                  <a:lnTo>
                    <a:pt x="23057" y="741603"/>
                  </a:lnTo>
                  <a:lnTo>
                    <a:pt x="640996" y="741603"/>
                  </a:lnTo>
                  <a:lnTo>
                    <a:pt x="640996" y="720100"/>
                  </a:lnTo>
                  <a:close/>
                </a:path>
                <a:path w="641350" h="784860">
                  <a:moveTo>
                    <a:pt x="640996" y="741603"/>
                  </a:moveTo>
                  <a:lnTo>
                    <a:pt x="619391" y="741603"/>
                  </a:lnTo>
                  <a:lnTo>
                    <a:pt x="619391" y="763068"/>
                  </a:lnTo>
                  <a:lnTo>
                    <a:pt x="640996" y="763068"/>
                  </a:lnTo>
                  <a:lnTo>
                    <a:pt x="640996" y="741603"/>
                  </a:lnTo>
                  <a:close/>
                </a:path>
                <a:path w="641350" h="784860">
                  <a:moveTo>
                    <a:pt x="216068" y="0"/>
                  </a:moveTo>
                  <a:lnTo>
                    <a:pt x="159950" y="25387"/>
                  </a:lnTo>
                  <a:lnTo>
                    <a:pt x="122252" y="53504"/>
                  </a:lnTo>
                  <a:lnTo>
                    <a:pt x="88610" y="88875"/>
                  </a:lnTo>
                  <a:lnTo>
                    <a:pt x="60508" y="130282"/>
                  </a:lnTo>
                  <a:lnTo>
                    <a:pt x="39725" y="176219"/>
                  </a:lnTo>
                  <a:lnTo>
                    <a:pt x="27186" y="222965"/>
                  </a:lnTo>
                  <a:lnTo>
                    <a:pt x="23020" y="269180"/>
                  </a:lnTo>
                  <a:lnTo>
                    <a:pt x="27360" y="313523"/>
                  </a:lnTo>
                  <a:lnTo>
                    <a:pt x="27360" y="720100"/>
                  </a:lnTo>
                  <a:lnTo>
                    <a:pt x="48963" y="720100"/>
                  </a:lnTo>
                  <a:lnTo>
                    <a:pt x="48963" y="317809"/>
                  </a:lnTo>
                  <a:lnTo>
                    <a:pt x="78450" y="290604"/>
                  </a:lnTo>
                  <a:lnTo>
                    <a:pt x="46085" y="290604"/>
                  </a:lnTo>
                  <a:lnTo>
                    <a:pt x="45211" y="254266"/>
                  </a:lnTo>
                  <a:lnTo>
                    <a:pt x="62903" y="178880"/>
                  </a:lnTo>
                  <a:lnTo>
                    <a:pt x="80658" y="141724"/>
                  </a:lnTo>
                  <a:lnTo>
                    <a:pt x="103480" y="106388"/>
                  </a:lnTo>
                  <a:lnTo>
                    <a:pt x="130358" y="75874"/>
                  </a:lnTo>
                  <a:lnTo>
                    <a:pt x="160474" y="50726"/>
                  </a:lnTo>
                  <a:lnTo>
                    <a:pt x="193010" y="31490"/>
                  </a:lnTo>
                  <a:lnTo>
                    <a:pt x="215044" y="31490"/>
                  </a:lnTo>
                  <a:lnTo>
                    <a:pt x="216068" y="0"/>
                  </a:lnTo>
                  <a:close/>
                </a:path>
                <a:path w="641350" h="784860">
                  <a:moveTo>
                    <a:pt x="215750" y="206158"/>
                  </a:moveTo>
                  <a:lnTo>
                    <a:pt x="169982" y="206158"/>
                  </a:lnTo>
                  <a:lnTo>
                    <a:pt x="298181" y="276294"/>
                  </a:lnTo>
                  <a:lnTo>
                    <a:pt x="234793" y="717231"/>
                  </a:lnTo>
                  <a:lnTo>
                    <a:pt x="234793" y="720100"/>
                  </a:lnTo>
                  <a:lnTo>
                    <a:pt x="260730" y="720100"/>
                  </a:lnTo>
                  <a:lnTo>
                    <a:pt x="289894" y="688610"/>
                  </a:lnTo>
                  <a:lnTo>
                    <a:pt x="260730" y="688610"/>
                  </a:lnTo>
                  <a:lnTo>
                    <a:pt x="283758" y="533992"/>
                  </a:lnTo>
                  <a:lnTo>
                    <a:pt x="328387" y="533992"/>
                  </a:lnTo>
                  <a:lnTo>
                    <a:pt x="286637" y="511110"/>
                  </a:lnTo>
                  <a:lnTo>
                    <a:pt x="286637" y="509656"/>
                  </a:lnTo>
                  <a:lnTo>
                    <a:pt x="288091" y="508240"/>
                  </a:lnTo>
                  <a:lnTo>
                    <a:pt x="289515" y="508240"/>
                  </a:lnTo>
                  <a:lnTo>
                    <a:pt x="289515" y="506787"/>
                  </a:lnTo>
                  <a:lnTo>
                    <a:pt x="321018" y="471010"/>
                  </a:lnTo>
                  <a:lnTo>
                    <a:pt x="292394" y="471010"/>
                  </a:lnTo>
                  <a:lnTo>
                    <a:pt x="306816" y="372217"/>
                  </a:lnTo>
                  <a:lnTo>
                    <a:pt x="333934" y="372217"/>
                  </a:lnTo>
                  <a:lnTo>
                    <a:pt x="311120" y="345013"/>
                  </a:lnTo>
                  <a:lnTo>
                    <a:pt x="311120" y="343596"/>
                  </a:lnTo>
                  <a:lnTo>
                    <a:pt x="318331" y="287771"/>
                  </a:lnTo>
                  <a:lnTo>
                    <a:pt x="363294" y="287771"/>
                  </a:lnTo>
                  <a:lnTo>
                    <a:pt x="215750" y="206158"/>
                  </a:lnTo>
                  <a:close/>
                </a:path>
                <a:path w="641350" h="784860">
                  <a:moveTo>
                    <a:pt x="399763" y="594140"/>
                  </a:moveTo>
                  <a:lnTo>
                    <a:pt x="377386" y="594140"/>
                  </a:lnTo>
                  <a:lnTo>
                    <a:pt x="398989" y="720100"/>
                  </a:lnTo>
                  <a:lnTo>
                    <a:pt x="422047" y="720100"/>
                  </a:lnTo>
                  <a:lnTo>
                    <a:pt x="399763" y="594140"/>
                  </a:lnTo>
                  <a:close/>
                </a:path>
                <a:path w="641350" h="784860">
                  <a:moveTo>
                    <a:pt x="592031" y="430912"/>
                  </a:moveTo>
                  <a:lnTo>
                    <a:pt x="473891" y="430912"/>
                  </a:lnTo>
                  <a:lnTo>
                    <a:pt x="473891" y="720100"/>
                  </a:lnTo>
                  <a:lnTo>
                    <a:pt x="495525" y="720100"/>
                  </a:lnTo>
                  <a:lnTo>
                    <a:pt x="495525" y="452378"/>
                  </a:lnTo>
                  <a:lnTo>
                    <a:pt x="592031" y="452378"/>
                  </a:lnTo>
                  <a:lnTo>
                    <a:pt x="592031" y="430912"/>
                  </a:lnTo>
                  <a:close/>
                </a:path>
                <a:path w="641350" h="784860">
                  <a:moveTo>
                    <a:pt x="592031" y="452378"/>
                  </a:moveTo>
                  <a:lnTo>
                    <a:pt x="568972" y="452378"/>
                  </a:lnTo>
                  <a:lnTo>
                    <a:pt x="568972" y="720100"/>
                  </a:lnTo>
                  <a:lnTo>
                    <a:pt x="592031" y="720100"/>
                  </a:lnTo>
                  <a:lnTo>
                    <a:pt x="592031" y="452378"/>
                  </a:lnTo>
                  <a:close/>
                </a:path>
                <a:path w="641350" h="784860">
                  <a:moveTo>
                    <a:pt x="328387" y="533992"/>
                  </a:moveTo>
                  <a:lnTo>
                    <a:pt x="283758" y="533992"/>
                  </a:lnTo>
                  <a:lnTo>
                    <a:pt x="362993" y="578376"/>
                  </a:lnTo>
                  <a:lnTo>
                    <a:pt x="260730" y="688610"/>
                  </a:lnTo>
                  <a:lnTo>
                    <a:pt x="289894" y="688610"/>
                  </a:lnTo>
                  <a:lnTo>
                    <a:pt x="377386" y="594140"/>
                  </a:lnTo>
                  <a:lnTo>
                    <a:pt x="399763" y="594140"/>
                  </a:lnTo>
                  <a:lnTo>
                    <a:pt x="393176" y="556910"/>
                  </a:lnTo>
                  <a:lnTo>
                    <a:pt x="370204" y="556910"/>
                  </a:lnTo>
                  <a:lnTo>
                    <a:pt x="328387" y="533992"/>
                  </a:lnTo>
                  <a:close/>
                </a:path>
                <a:path w="641350" h="784860">
                  <a:moveTo>
                    <a:pt x="372151" y="438068"/>
                  </a:moveTo>
                  <a:lnTo>
                    <a:pt x="350024" y="438068"/>
                  </a:lnTo>
                  <a:lnTo>
                    <a:pt x="370204" y="556910"/>
                  </a:lnTo>
                  <a:lnTo>
                    <a:pt x="393176" y="556910"/>
                  </a:lnTo>
                  <a:lnTo>
                    <a:pt x="372151" y="438068"/>
                  </a:lnTo>
                  <a:close/>
                </a:path>
                <a:path w="641350" h="784860">
                  <a:moveTo>
                    <a:pt x="333934" y="372217"/>
                  </a:moveTo>
                  <a:lnTo>
                    <a:pt x="306816" y="372217"/>
                  </a:lnTo>
                  <a:lnTo>
                    <a:pt x="341389" y="415185"/>
                  </a:lnTo>
                  <a:lnTo>
                    <a:pt x="292394" y="471010"/>
                  </a:lnTo>
                  <a:lnTo>
                    <a:pt x="321018" y="471010"/>
                  </a:lnTo>
                  <a:lnTo>
                    <a:pt x="350024" y="438068"/>
                  </a:lnTo>
                  <a:lnTo>
                    <a:pt x="372151" y="438068"/>
                  </a:lnTo>
                  <a:lnTo>
                    <a:pt x="361767" y="379372"/>
                  </a:lnTo>
                  <a:lnTo>
                    <a:pt x="339935" y="379372"/>
                  </a:lnTo>
                  <a:lnTo>
                    <a:pt x="333934" y="372217"/>
                  </a:lnTo>
                  <a:close/>
                </a:path>
                <a:path w="641350" h="784860">
                  <a:moveTo>
                    <a:pt x="394352" y="304950"/>
                  </a:moveTo>
                  <a:lnTo>
                    <a:pt x="348600" y="304950"/>
                  </a:lnTo>
                  <a:lnTo>
                    <a:pt x="525765" y="402291"/>
                  </a:lnTo>
                  <a:lnTo>
                    <a:pt x="525765" y="430912"/>
                  </a:lnTo>
                  <a:lnTo>
                    <a:pt x="547368" y="430912"/>
                  </a:lnTo>
                  <a:lnTo>
                    <a:pt x="547368" y="399422"/>
                  </a:lnTo>
                  <a:lnTo>
                    <a:pt x="560607" y="380826"/>
                  </a:lnTo>
                  <a:lnTo>
                    <a:pt x="531522" y="380826"/>
                  </a:lnTo>
                  <a:lnTo>
                    <a:pt x="394352" y="304950"/>
                  </a:lnTo>
                  <a:close/>
                </a:path>
                <a:path w="641350" h="784860">
                  <a:moveTo>
                    <a:pt x="255981" y="157487"/>
                  </a:moveTo>
                  <a:lnTo>
                    <a:pt x="210311" y="157487"/>
                  </a:lnTo>
                  <a:lnTo>
                    <a:pt x="557458" y="347882"/>
                  </a:lnTo>
                  <a:lnTo>
                    <a:pt x="534400" y="379372"/>
                  </a:lnTo>
                  <a:lnTo>
                    <a:pt x="532976" y="379372"/>
                  </a:lnTo>
                  <a:lnTo>
                    <a:pt x="532976" y="380826"/>
                  </a:lnTo>
                  <a:lnTo>
                    <a:pt x="560607" y="380826"/>
                  </a:lnTo>
                  <a:lnTo>
                    <a:pt x="589152" y="340727"/>
                  </a:lnTo>
                  <a:lnTo>
                    <a:pt x="255981" y="157487"/>
                  </a:lnTo>
                  <a:close/>
                </a:path>
                <a:path w="641350" h="784860">
                  <a:moveTo>
                    <a:pt x="363294" y="287771"/>
                  </a:moveTo>
                  <a:lnTo>
                    <a:pt x="318331" y="287771"/>
                  </a:lnTo>
                  <a:lnTo>
                    <a:pt x="324088" y="290604"/>
                  </a:lnTo>
                  <a:lnTo>
                    <a:pt x="339935" y="379372"/>
                  </a:lnTo>
                  <a:lnTo>
                    <a:pt x="361767" y="379372"/>
                  </a:lnTo>
                  <a:lnTo>
                    <a:pt x="348600" y="304950"/>
                  </a:lnTo>
                  <a:lnTo>
                    <a:pt x="394352" y="304950"/>
                  </a:lnTo>
                  <a:lnTo>
                    <a:pt x="363294" y="287771"/>
                  </a:lnTo>
                  <a:close/>
                </a:path>
                <a:path w="641350" h="784860">
                  <a:moveTo>
                    <a:pt x="215044" y="31490"/>
                  </a:moveTo>
                  <a:lnTo>
                    <a:pt x="193010" y="31490"/>
                  </a:lnTo>
                  <a:lnTo>
                    <a:pt x="188707" y="160357"/>
                  </a:lnTo>
                  <a:lnTo>
                    <a:pt x="162770" y="184692"/>
                  </a:lnTo>
                  <a:lnTo>
                    <a:pt x="161316" y="184692"/>
                  </a:lnTo>
                  <a:lnTo>
                    <a:pt x="161316" y="186108"/>
                  </a:lnTo>
                  <a:lnTo>
                    <a:pt x="46085" y="290604"/>
                  </a:lnTo>
                  <a:lnTo>
                    <a:pt x="78450" y="290604"/>
                  </a:lnTo>
                  <a:lnTo>
                    <a:pt x="169982" y="206158"/>
                  </a:lnTo>
                  <a:lnTo>
                    <a:pt x="215750" y="206158"/>
                  </a:lnTo>
                  <a:lnTo>
                    <a:pt x="187253" y="190395"/>
                  </a:lnTo>
                  <a:lnTo>
                    <a:pt x="210311" y="170382"/>
                  </a:lnTo>
                  <a:lnTo>
                    <a:pt x="210311" y="157487"/>
                  </a:lnTo>
                  <a:lnTo>
                    <a:pt x="255981" y="157487"/>
                  </a:lnTo>
                  <a:lnTo>
                    <a:pt x="211735" y="133153"/>
                  </a:lnTo>
                  <a:lnTo>
                    <a:pt x="215044" y="31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263827" y="1911611"/>
            <a:ext cx="2924175" cy="7788909"/>
            <a:chOff x="13263827" y="1911611"/>
            <a:chExt cx="2924175" cy="7788909"/>
          </a:xfrm>
        </p:grpSpPr>
        <p:sp>
          <p:nvSpPr>
            <p:cNvPr id="46" name="object 46"/>
            <p:cNvSpPr/>
            <p:nvPr/>
          </p:nvSpPr>
          <p:spPr>
            <a:xfrm>
              <a:off x="13295260" y="1948292"/>
              <a:ext cx="2861310" cy="7720965"/>
            </a:xfrm>
            <a:custGeom>
              <a:avLst/>
              <a:gdLst/>
              <a:ahLst/>
              <a:cxnLst/>
              <a:rect l="l" t="t" r="r" b="b"/>
              <a:pathLst>
                <a:path w="2861309" h="7720965">
                  <a:moveTo>
                    <a:pt x="0" y="0"/>
                  </a:moveTo>
                  <a:lnTo>
                    <a:pt x="2861273" y="0"/>
                  </a:lnTo>
                  <a:lnTo>
                    <a:pt x="2861273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59702" y="8732654"/>
              <a:ext cx="1732489" cy="3835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13449" y="7078781"/>
              <a:ext cx="2214679" cy="5312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65773" y="4606828"/>
              <a:ext cx="1520386" cy="4139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285863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8634" y="2199051"/>
                  </a:lnTo>
                  <a:lnTo>
                    <a:pt x="2858634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0" y="0"/>
                  </a:moveTo>
                  <a:lnTo>
                    <a:pt x="2858634" y="0"/>
                  </a:lnTo>
                  <a:lnTo>
                    <a:pt x="285863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4091583" y="3369396"/>
            <a:ext cx="1260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300088" y="2188442"/>
            <a:ext cx="852169" cy="4170045"/>
            <a:chOff x="14300088" y="2188442"/>
            <a:chExt cx="852169" cy="4170045"/>
          </a:xfrm>
        </p:grpSpPr>
        <p:sp>
          <p:nvSpPr>
            <p:cNvPr id="54" name="object 54"/>
            <p:cNvSpPr/>
            <p:nvPr/>
          </p:nvSpPr>
          <p:spPr>
            <a:xfrm>
              <a:off x="14326972" y="2188444"/>
              <a:ext cx="798195" cy="879475"/>
            </a:xfrm>
            <a:custGeom>
              <a:avLst/>
              <a:gdLst/>
              <a:ahLst/>
              <a:cxnLst/>
              <a:rect l="l" t="t" r="r" b="b"/>
              <a:pathLst>
                <a:path w="798194" h="879475">
                  <a:moveTo>
                    <a:pt x="172504" y="519480"/>
                  </a:moveTo>
                  <a:lnTo>
                    <a:pt x="168719" y="511098"/>
                  </a:lnTo>
                  <a:lnTo>
                    <a:pt x="130873" y="511098"/>
                  </a:lnTo>
                  <a:lnTo>
                    <a:pt x="127101" y="519480"/>
                  </a:lnTo>
                  <a:lnTo>
                    <a:pt x="127101" y="533438"/>
                  </a:lnTo>
                  <a:lnTo>
                    <a:pt x="130873" y="539026"/>
                  </a:lnTo>
                  <a:lnTo>
                    <a:pt x="168719" y="539026"/>
                  </a:lnTo>
                  <a:lnTo>
                    <a:pt x="172504" y="533438"/>
                  </a:lnTo>
                  <a:lnTo>
                    <a:pt x="172504" y="519480"/>
                  </a:lnTo>
                  <a:close/>
                </a:path>
                <a:path w="798194" h="879475">
                  <a:moveTo>
                    <a:pt x="172504" y="419862"/>
                  </a:moveTo>
                  <a:lnTo>
                    <a:pt x="168719" y="413651"/>
                  </a:lnTo>
                  <a:lnTo>
                    <a:pt x="130873" y="413651"/>
                  </a:lnTo>
                  <a:lnTo>
                    <a:pt x="127101" y="419862"/>
                  </a:lnTo>
                  <a:lnTo>
                    <a:pt x="127101" y="435368"/>
                  </a:lnTo>
                  <a:lnTo>
                    <a:pt x="130873" y="441579"/>
                  </a:lnTo>
                  <a:lnTo>
                    <a:pt x="168719" y="441579"/>
                  </a:lnTo>
                  <a:lnTo>
                    <a:pt x="172504" y="435368"/>
                  </a:lnTo>
                  <a:lnTo>
                    <a:pt x="172504" y="419862"/>
                  </a:lnTo>
                  <a:close/>
                </a:path>
                <a:path w="798194" h="879475">
                  <a:moveTo>
                    <a:pt x="172504" y="331165"/>
                  </a:moveTo>
                  <a:lnTo>
                    <a:pt x="168719" y="322783"/>
                  </a:lnTo>
                  <a:lnTo>
                    <a:pt x="130873" y="322783"/>
                  </a:lnTo>
                  <a:lnTo>
                    <a:pt x="127101" y="331165"/>
                  </a:lnTo>
                  <a:lnTo>
                    <a:pt x="127101" y="345122"/>
                  </a:lnTo>
                  <a:lnTo>
                    <a:pt x="130873" y="350710"/>
                  </a:lnTo>
                  <a:lnTo>
                    <a:pt x="168719" y="350710"/>
                  </a:lnTo>
                  <a:lnTo>
                    <a:pt x="172504" y="345122"/>
                  </a:lnTo>
                  <a:lnTo>
                    <a:pt x="172504" y="331165"/>
                  </a:lnTo>
                  <a:close/>
                </a:path>
                <a:path w="798194" h="879475">
                  <a:moveTo>
                    <a:pt x="172504" y="237464"/>
                  </a:moveTo>
                  <a:lnTo>
                    <a:pt x="168719" y="231876"/>
                  </a:lnTo>
                  <a:lnTo>
                    <a:pt x="130873" y="231876"/>
                  </a:lnTo>
                  <a:lnTo>
                    <a:pt x="127101" y="237464"/>
                  </a:lnTo>
                  <a:lnTo>
                    <a:pt x="127101" y="251421"/>
                  </a:lnTo>
                  <a:lnTo>
                    <a:pt x="130873" y="259803"/>
                  </a:lnTo>
                  <a:lnTo>
                    <a:pt x="168719" y="259803"/>
                  </a:lnTo>
                  <a:lnTo>
                    <a:pt x="172504" y="251421"/>
                  </a:lnTo>
                  <a:lnTo>
                    <a:pt x="172504" y="237464"/>
                  </a:lnTo>
                  <a:close/>
                </a:path>
                <a:path w="798194" h="879475">
                  <a:moveTo>
                    <a:pt x="504647" y="419862"/>
                  </a:moveTo>
                  <a:lnTo>
                    <a:pt x="500862" y="413651"/>
                  </a:lnTo>
                  <a:lnTo>
                    <a:pt x="210705" y="413651"/>
                  </a:lnTo>
                  <a:lnTo>
                    <a:pt x="205016" y="419862"/>
                  </a:lnTo>
                  <a:lnTo>
                    <a:pt x="205016" y="435368"/>
                  </a:lnTo>
                  <a:lnTo>
                    <a:pt x="210705" y="441579"/>
                  </a:lnTo>
                  <a:lnTo>
                    <a:pt x="500862" y="441579"/>
                  </a:lnTo>
                  <a:lnTo>
                    <a:pt x="504647" y="435368"/>
                  </a:lnTo>
                  <a:lnTo>
                    <a:pt x="504647" y="419862"/>
                  </a:lnTo>
                  <a:close/>
                </a:path>
                <a:path w="798194" h="879475">
                  <a:moveTo>
                    <a:pt x="504647" y="331165"/>
                  </a:moveTo>
                  <a:lnTo>
                    <a:pt x="500862" y="322783"/>
                  </a:lnTo>
                  <a:lnTo>
                    <a:pt x="210705" y="322783"/>
                  </a:lnTo>
                  <a:lnTo>
                    <a:pt x="205016" y="331165"/>
                  </a:lnTo>
                  <a:lnTo>
                    <a:pt x="205016" y="345122"/>
                  </a:lnTo>
                  <a:lnTo>
                    <a:pt x="210705" y="350710"/>
                  </a:lnTo>
                  <a:lnTo>
                    <a:pt x="500862" y="350710"/>
                  </a:lnTo>
                  <a:lnTo>
                    <a:pt x="504647" y="345122"/>
                  </a:lnTo>
                  <a:lnTo>
                    <a:pt x="504647" y="331165"/>
                  </a:lnTo>
                  <a:close/>
                </a:path>
                <a:path w="798194" h="879475">
                  <a:moveTo>
                    <a:pt x="504647" y="237464"/>
                  </a:moveTo>
                  <a:lnTo>
                    <a:pt x="500862" y="231876"/>
                  </a:lnTo>
                  <a:lnTo>
                    <a:pt x="210705" y="231876"/>
                  </a:lnTo>
                  <a:lnTo>
                    <a:pt x="205016" y="237464"/>
                  </a:lnTo>
                  <a:lnTo>
                    <a:pt x="205016" y="251421"/>
                  </a:lnTo>
                  <a:lnTo>
                    <a:pt x="210705" y="259803"/>
                  </a:lnTo>
                  <a:lnTo>
                    <a:pt x="500862" y="259803"/>
                  </a:lnTo>
                  <a:lnTo>
                    <a:pt x="504647" y="251421"/>
                  </a:lnTo>
                  <a:lnTo>
                    <a:pt x="504647" y="237464"/>
                  </a:lnTo>
                  <a:close/>
                </a:path>
                <a:path w="798194" h="879475">
                  <a:moveTo>
                    <a:pt x="797839" y="659485"/>
                  </a:moveTo>
                  <a:lnTo>
                    <a:pt x="796772" y="637667"/>
                  </a:lnTo>
                  <a:lnTo>
                    <a:pt x="793559" y="616534"/>
                  </a:lnTo>
                  <a:lnTo>
                    <a:pt x="788212" y="596099"/>
                  </a:lnTo>
                  <a:lnTo>
                    <a:pt x="780732" y="576351"/>
                  </a:lnTo>
                  <a:lnTo>
                    <a:pt x="780732" y="659485"/>
                  </a:lnTo>
                  <a:lnTo>
                    <a:pt x="779665" y="679932"/>
                  </a:lnTo>
                  <a:lnTo>
                    <a:pt x="771118" y="718718"/>
                  </a:lnTo>
                  <a:lnTo>
                    <a:pt x="755472" y="755777"/>
                  </a:lnTo>
                  <a:lnTo>
                    <a:pt x="733450" y="789025"/>
                  </a:lnTo>
                  <a:lnTo>
                    <a:pt x="704989" y="816686"/>
                  </a:lnTo>
                  <a:lnTo>
                    <a:pt x="670801" y="838111"/>
                  </a:lnTo>
                  <a:lnTo>
                    <a:pt x="632688" y="853325"/>
                  </a:lnTo>
                  <a:lnTo>
                    <a:pt x="592785" y="861656"/>
                  </a:lnTo>
                  <a:lnTo>
                    <a:pt x="571779" y="862698"/>
                  </a:lnTo>
                  <a:lnTo>
                    <a:pt x="551865" y="861656"/>
                  </a:lnTo>
                  <a:lnTo>
                    <a:pt x="512737" y="853325"/>
                  </a:lnTo>
                  <a:lnTo>
                    <a:pt x="474649" y="838111"/>
                  </a:lnTo>
                  <a:lnTo>
                    <a:pt x="440474" y="816686"/>
                  </a:lnTo>
                  <a:lnTo>
                    <a:pt x="417474" y="794346"/>
                  </a:lnTo>
                  <a:lnTo>
                    <a:pt x="413105" y="789368"/>
                  </a:lnTo>
                  <a:lnTo>
                    <a:pt x="401777" y="774471"/>
                  </a:lnTo>
                  <a:lnTo>
                    <a:pt x="393230" y="761034"/>
                  </a:lnTo>
                  <a:lnTo>
                    <a:pt x="393230" y="794346"/>
                  </a:lnTo>
                  <a:lnTo>
                    <a:pt x="55079" y="794346"/>
                  </a:lnTo>
                  <a:lnTo>
                    <a:pt x="41427" y="791438"/>
                  </a:lnTo>
                  <a:lnTo>
                    <a:pt x="29921" y="783488"/>
                  </a:lnTo>
                  <a:lnTo>
                    <a:pt x="21958" y="771728"/>
                  </a:lnTo>
                  <a:lnTo>
                    <a:pt x="18999" y="757389"/>
                  </a:lnTo>
                  <a:lnTo>
                    <a:pt x="18999" y="72059"/>
                  </a:lnTo>
                  <a:lnTo>
                    <a:pt x="41313" y="39497"/>
                  </a:lnTo>
                  <a:lnTo>
                    <a:pt x="55079" y="36969"/>
                  </a:lnTo>
                  <a:lnTo>
                    <a:pt x="189979" y="36969"/>
                  </a:lnTo>
                  <a:lnTo>
                    <a:pt x="189979" y="75717"/>
                  </a:lnTo>
                  <a:lnTo>
                    <a:pt x="70294" y="75717"/>
                  </a:lnTo>
                  <a:lnTo>
                    <a:pt x="66484" y="79425"/>
                  </a:lnTo>
                  <a:lnTo>
                    <a:pt x="66484" y="751852"/>
                  </a:lnTo>
                  <a:lnTo>
                    <a:pt x="70294" y="755561"/>
                  </a:lnTo>
                  <a:lnTo>
                    <a:pt x="368528" y="755561"/>
                  </a:lnTo>
                  <a:lnTo>
                    <a:pt x="374256" y="765238"/>
                  </a:lnTo>
                  <a:lnTo>
                    <a:pt x="380174" y="774941"/>
                  </a:lnTo>
                  <a:lnTo>
                    <a:pt x="386435" y="784644"/>
                  </a:lnTo>
                  <a:lnTo>
                    <a:pt x="393230" y="794346"/>
                  </a:lnTo>
                  <a:lnTo>
                    <a:pt x="393230" y="761034"/>
                  </a:lnTo>
                  <a:lnTo>
                    <a:pt x="391871" y="758888"/>
                  </a:lnTo>
                  <a:lnTo>
                    <a:pt x="383743" y="742607"/>
                  </a:lnTo>
                  <a:lnTo>
                    <a:pt x="381825" y="740778"/>
                  </a:lnTo>
                  <a:lnTo>
                    <a:pt x="381825" y="737069"/>
                  </a:lnTo>
                  <a:lnTo>
                    <a:pt x="374345" y="718718"/>
                  </a:lnTo>
                  <a:lnTo>
                    <a:pt x="368998" y="699668"/>
                  </a:lnTo>
                  <a:lnTo>
                    <a:pt x="365798" y="679932"/>
                  </a:lnTo>
                  <a:lnTo>
                    <a:pt x="364718" y="659485"/>
                  </a:lnTo>
                  <a:lnTo>
                    <a:pt x="365798" y="639864"/>
                  </a:lnTo>
                  <a:lnTo>
                    <a:pt x="374345" y="601281"/>
                  </a:lnTo>
                  <a:lnTo>
                    <a:pt x="389978" y="565035"/>
                  </a:lnTo>
                  <a:lnTo>
                    <a:pt x="412013" y="531799"/>
                  </a:lnTo>
                  <a:lnTo>
                    <a:pt x="440474" y="504075"/>
                  </a:lnTo>
                  <a:lnTo>
                    <a:pt x="474649" y="481914"/>
                  </a:lnTo>
                  <a:lnTo>
                    <a:pt x="526161" y="463181"/>
                  </a:lnTo>
                  <a:lnTo>
                    <a:pt x="559676" y="458812"/>
                  </a:lnTo>
                  <a:lnTo>
                    <a:pt x="593547" y="459651"/>
                  </a:lnTo>
                  <a:lnTo>
                    <a:pt x="626859" y="465505"/>
                  </a:lnTo>
                  <a:lnTo>
                    <a:pt x="633666" y="467194"/>
                  </a:lnTo>
                  <a:lnTo>
                    <a:pt x="639940" y="469214"/>
                  </a:lnTo>
                  <a:lnTo>
                    <a:pt x="645833" y="471233"/>
                  </a:lnTo>
                  <a:lnTo>
                    <a:pt x="651573" y="472922"/>
                  </a:lnTo>
                  <a:lnTo>
                    <a:pt x="688606" y="492302"/>
                  </a:lnTo>
                  <a:lnTo>
                    <a:pt x="719937" y="517245"/>
                  </a:lnTo>
                  <a:lnTo>
                    <a:pt x="745363" y="547725"/>
                  </a:lnTo>
                  <a:lnTo>
                    <a:pt x="763625" y="583730"/>
                  </a:lnTo>
                  <a:lnTo>
                    <a:pt x="776465" y="620229"/>
                  </a:lnTo>
                  <a:lnTo>
                    <a:pt x="780732" y="659485"/>
                  </a:lnTo>
                  <a:lnTo>
                    <a:pt x="780732" y="576351"/>
                  </a:lnTo>
                  <a:lnTo>
                    <a:pt x="760323" y="538251"/>
                  </a:lnTo>
                  <a:lnTo>
                    <a:pt x="731354" y="504304"/>
                  </a:lnTo>
                  <a:lnTo>
                    <a:pt x="698119" y="477761"/>
                  </a:lnTo>
                  <a:lnTo>
                    <a:pt x="660654" y="458812"/>
                  </a:lnTo>
                  <a:lnTo>
                    <a:pt x="659168" y="458139"/>
                  </a:lnTo>
                  <a:lnTo>
                    <a:pt x="651573" y="454431"/>
                  </a:lnTo>
                  <a:lnTo>
                    <a:pt x="645871" y="452602"/>
                  </a:lnTo>
                  <a:lnTo>
                    <a:pt x="638276" y="450735"/>
                  </a:lnTo>
                  <a:lnTo>
                    <a:pt x="638276" y="445198"/>
                  </a:lnTo>
                  <a:lnTo>
                    <a:pt x="638276" y="72059"/>
                  </a:lnTo>
                  <a:lnTo>
                    <a:pt x="633933" y="51219"/>
                  </a:lnTo>
                  <a:lnTo>
                    <a:pt x="624052" y="36969"/>
                  </a:lnTo>
                  <a:lnTo>
                    <a:pt x="622122" y="34188"/>
                  </a:lnTo>
                  <a:lnTo>
                    <a:pt x="621169" y="33566"/>
                  </a:lnTo>
                  <a:lnTo>
                    <a:pt x="621169" y="72059"/>
                  </a:lnTo>
                  <a:lnTo>
                    <a:pt x="621169" y="445198"/>
                  </a:lnTo>
                  <a:lnTo>
                    <a:pt x="609485" y="443839"/>
                  </a:lnTo>
                  <a:lnTo>
                    <a:pt x="597433" y="442658"/>
                  </a:lnTo>
                  <a:lnTo>
                    <a:pt x="585368" y="441807"/>
                  </a:lnTo>
                  <a:lnTo>
                    <a:pt x="573671" y="441490"/>
                  </a:lnTo>
                  <a:lnTo>
                    <a:pt x="573671" y="92367"/>
                  </a:lnTo>
                  <a:lnTo>
                    <a:pt x="573671" y="79425"/>
                  </a:lnTo>
                  <a:lnTo>
                    <a:pt x="569899" y="75717"/>
                  </a:lnTo>
                  <a:lnTo>
                    <a:pt x="554685" y="75717"/>
                  </a:lnTo>
                  <a:lnTo>
                    <a:pt x="554685" y="92367"/>
                  </a:lnTo>
                  <a:lnTo>
                    <a:pt x="554685" y="441490"/>
                  </a:lnTo>
                  <a:lnTo>
                    <a:pt x="502589" y="451904"/>
                  </a:lnTo>
                  <a:lnTo>
                    <a:pt x="466407" y="467194"/>
                  </a:lnTo>
                  <a:lnTo>
                    <a:pt x="428879" y="490080"/>
                  </a:lnTo>
                  <a:lnTo>
                    <a:pt x="410337" y="508012"/>
                  </a:lnTo>
                  <a:lnTo>
                    <a:pt x="406527" y="511708"/>
                  </a:lnTo>
                  <a:lnTo>
                    <a:pt x="402717" y="515378"/>
                  </a:lnTo>
                  <a:lnTo>
                    <a:pt x="210870" y="515378"/>
                  </a:lnTo>
                  <a:lnTo>
                    <a:pt x="205143" y="520954"/>
                  </a:lnTo>
                  <a:lnTo>
                    <a:pt x="205143" y="530148"/>
                  </a:lnTo>
                  <a:lnTo>
                    <a:pt x="210870" y="533857"/>
                  </a:lnTo>
                  <a:lnTo>
                    <a:pt x="387502" y="533857"/>
                  </a:lnTo>
                  <a:lnTo>
                    <a:pt x="380746" y="543877"/>
                  </a:lnTo>
                  <a:lnTo>
                    <a:pt x="357251" y="596099"/>
                  </a:lnTo>
                  <a:lnTo>
                    <a:pt x="348691" y="637667"/>
                  </a:lnTo>
                  <a:lnTo>
                    <a:pt x="347611" y="659485"/>
                  </a:lnTo>
                  <a:lnTo>
                    <a:pt x="348361" y="679932"/>
                  </a:lnTo>
                  <a:lnTo>
                    <a:pt x="350697" y="699668"/>
                  </a:lnTo>
                  <a:lnTo>
                    <a:pt x="354825" y="718718"/>
                  </a:lnTo>
                  <a:lnTo>
                    <a:pt x="360908" y="737069"/>
                  </a:lnTo>
                  <a:lnTo>
                    <a:pt x="83591" y="737069"/>
                  </a:lnTo>
                  <a:lnTo>
                    <a:pt x="83591" y="92367"/>
                  </a:lnTo>
                  <a:lnTo>
                    <a:pt x="189979" y="92367"/>
                  </a:lnTo>
                  <a:lnTo>
                    <a:pt x="189979" y="125628"/>
                  </a:lnTo>
                  <a:lnTo>
                    <a:pt x="193776" y="129298"/>
                  </a:lnTo>
                  <a:lnTo>
                    <a:pt x="444500" y="129298"/>
                  </a:lnTo>
                  <a:lnTo>
                    <a:pt x="448297" y="125628"/>
                  </a:lnTo>
                  <a:lnTo>
                    <a:pt x="448297" y="112687"/>
                  </a:lnTo>
                  <a:lnTo>
                    <a:pt x="448297" y="92367"/>
                  </a:lnTo>
                  <a:lnTo>
                    <a:pt x="554685" y="92367"/>
                  </a:lnTo>
                  <a:lnTo>
                    <a:pt x="554685" y="75717"/>
                  </a:lnTo>
                  <a:lnTo>
                    <a:pt x="448297" y="75717"/>
                  </a:lnTo>
                  <a:lnTo>
                    <a:pt x="448297" y="36969"/>
                  </a:lnTo>
                  <a:lnTo>
                    <a:pt x="583196" y="36969"/>
                  </a:lnTo>
                  <a:lnTo>
                    <a:pt x="597928" y="39585"/>
                  </a:lnTo>
                  <a:lnTo>
                    <a:pt x="610006" y="46875"/>
                  </a:lnTo>
                  <a:lnTo>
                    <a:pt x="618172" y="57988"/>
                  </a:lnTo>
                  <a:lnTo>
                    <a:pt x="621169" y="72059"/>
                  </a:lnTo>
                  <a:lnTo>
                    <a:pt x="621169" y="33566"/>
                  </a:lnTo>
                  <a:lnTo>
                    <a:pt x="604608" y="22694"/>
                  </a:lnTo>
                  <a:lnTo>
                    <a:pt x="583196" y="18491"/>
                  </a:lnTo>
                  <a:lnTo>
                    <a:pt x="448297" y="18491"/>
                  </a:lnTo>
                  <a:lnTo>
                    <a:pt x="448297" y="3708"/>
                  </a:lnTo>
                  <a:lnTo>
                    <a:pt x="444500" y="0"/>
                  </a:lnTo>
                  <a:lnTo>
                    <a:pt x="431203" y="0"/>
                  </a:lnTo>
                  <a:lnTo>
                    <a:pt x="431203" y="18491"/>
                  </a:lnTo>
                  <a:lnTo>
                    <a:pt x="431203" y="112687"/>
                  </a:lnTo>
                  <a:lnTo>
                    <a:pt x="208953" y="112687"/>
                  </a:lnTo>
                  <a:lnTo>
                    <a:pt x="208953" y="92367"/>
                  </a:lnTo>
                  <a:lnTo>
                    <a:pt x="208953" y="36969"/>
                  </a:lnTo>
                  <a:lnTo>
                    <a:pt x="208953" y="18491"/>
                  </a:lnTo>
                  <a:lnTo>
                    <a:pt x="431203" y="18491"/>
                  </a:lnTo>
                  <a:lnTo>
                    <a:pt x="431203" y="0"/>
                  </a:lnTo>
                  <a:lnTo>
                    <a:pt x="193776" y="0"/>
                  </a:lnTo>
                  <a:lnTo>
                    <a:pt x="189979" y="3708"/>
                  </a:lnTo>
                  <a:lnTo>
                    <a:pt x="189979" y="18491"/>
                  </a:lnTo>
                  <a:lnTo>
                    <a:pt x="55079" y="18491"/>
                  </a:lnTo>
                  <a:lnTo>
                    <a:pt x="17106" y="35090"/>
                  </a:lnTo>
                  <a:lnTo>
                    <a:pt x="0" y="72059"/>
                  </a:lnTo>
                  <a:lnTo>
                    <a:pt x="0" y="757389"/>
                  </a:lnTo>
                  <a:lnTo>
                    <a:pt x="4330" y="778230"/>
                  </a:lnTo>
                  <a:lnTo>
                    <a:pt x="16154" y="795261"/>
                  </a:lnTo>
                  <a:lnTo>
                    <a:pt x="33655" y="806742"/>
                  </a:lnTo>
                  <a:lnTo>
                    <a:pt x="55079" y="810958"/>
                  </a:lnTo>
                  <a:lnTo>
                    <a:pt x="408419" y="810958"/>
                  </a:lnTo>
                  <a:lnTo>
                    <a:pt x="426186" y="826820"/>
                  </a:lnTo>
                  <a:lnTo>
                    <a:pt x="465315" y="853046"/>
                  </a:lnTo>
                  <a:lnTo>
                    <a:pt x="506615" y="869975"/>
                  </a:lnTo>
                  <a:lnTo>
                    <a:pt x="549338" y="878268"/>
                  </a:lnTo>
                  <a:lnTo>
                    <a:pt x="571779" y="879309"/>
                  </a:lnTo>
                  <a:lnTo>
                    <a:pt x="595312" y="878268"/>
                  </a:lnTo>
                  <a:lnTo>
                    <a:pt x="638835" y="869975"/>
                  </a:lnTo>
                  <a:lnTo>
                    <a:pt x="679069" y="853325"/>
                  </a:lnTo>
                  <a:lnTo>
                    <a:pt x="715797" y="829183"/>
                  </a:lnTo>
                  <a:lnTo>
                    <a:pt x="746290" y="798766"/>
                  </a:lnTo>
                  <a:lnTo>
                    <a:pt x="771156" y="763485"/>
                  </a:lnTo>
                  <a:lnTo>
                    <a:pt x="788212" y="724420"/>
                  </a:lnTo>
                  <a:lnTo>
                    <a:pt x="796772" y="681596"/>
                  </a:lnTo>
                  <a:lnTo>
                    <a:pt x="797839" y="6594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88659" y="2749132"/>
              <a:ext cx="233835" cy="2258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788659" y="2749132"/>
              <a:ext cx="234315" cy="226060"/>
            </a:xfrm>
            <a:custGeom>
              <a:avLst/>
              <a:gdLst/>
              <a:ahLst/>
              <a:cxnLst/>
              <a:rect l="l" t="t" r="r" b="b"/>
              <a:pathLst>
                <a:path w="234315" h="226060">
                  <a:moveTo>
                    <a:pt x="158992" y="72271"/>
                  </a:moveTo>
                  <a:lnTo>
                    <a:pt x="158992" y="72271"/>
                  </a:lnTo>
                  <a:lnTo>
                    <a:pt x="158992" y="1118"/>
                  </a:lnTo>
                  <a:lnTo>
                    <a:pt x="157823" y="0"/>
                  </a:lnTo>
                  <a:lnTo>
                    <a:pt x="76394" y="0"/>
                  </a:lnTo>
                  <a:lnTo>
                    <a:pt x="74836" y="1118"/>
                  </a:lnTo>
                  <a:lnTo>
                    <a:pt x="74836" y="72271"/>
                  </a:lnTo>
                  <a:lnTo>
                    <a:pt x="33367" y="72271"/>
                  </a:lnTo>
                  <a:lnTo>
                    <a:pt x="12073" y="72271"/>
                  </a:lnTo>
                  <a:lnTo>
                    <a:pt x="4227" y="72271"/>
                  </a:lnTo>
                  <a:lnTo>
                    <a:pt x="3106" y="72271"/>
                  </a:lnTo>
                  <a:lnTo>
                    <a:pt x="1158" y="72271"/>
                  </a:lnTo>
                  <a:lnTo>
                    <a:pt x="0" y="73776"/>
                  </a:lnTo>
                  <a:lnTo>
                    <a:pt x="0" y="152414"/>
                  </a:lnTo>
                  <a:lnTo>
                    <a:pt x="1158" y="153543"/>
                  </a:lnTo>
                  <a:lnTo>
                    <a:pt x="74836" y="153543"/>
                  </a:lnTo>
                  <a:lnTo>
                    <a:pt x="74836" y="193591"/>
                  </a:lnTo>
                  <a:lnTo>
                    <a:pt x="74836" y="214155"/>
                  </a:lnTo>
                  <a:lnTo>
                    <a:pt x="74836" y="221732"/>
                  </a:lnTo>
                  <a:lnTo>
                    <a:pt x="74836" y="222814"/>
                  </a:lnTo>
                  <a:lnTo>
                    <a:pt x="74836" y="224686"/>
                  </a:lnTo>
                  <a:lnTo>
                    <a:pt x="76394" y="225815"/>
                  </a:lnTo>
                  <a:lnTo>
                    <a:pt x="157823" y="225815"/>
                  </a:lnTo>
                  <a:lnTo>
                    <a:pt x="158992" y="224686"/>
                  </a:lnTo>
                  <a:lnTo>
                    <a:pt x="158992" y="153543"/>
                  </a:lnTo>
                  <a:lnTo>
                    <a:pt x="200686" y="153543"/>
                  </a:lnTo>
                  <a:lnTo>
                    <a:pt x="222096" y="153543"/>
                  </a:lnTo>
                  <a:lnTo>
                    <a:pt x="229984" y="153543"/>
                  </a:lnTo>
                  <a:lnTo>
                    <a:pt x="231111" y="153543"/>
                  </a:lnTo>
                  <a:lnTo>
                    <a:pt x="232659" y="153543"/>
                  </a:lnTo>
                  <a:lnTo>
                    <a:pt x="233828" y="152414"/>
                  </a:lnTo>
                  <a:lnTo>
                    <a:pt x="233828" y="73776"/>
                  </a:lnTo>
                  <a:lnTo>
                    <a:pt x="232659" y="72271"/>
                  </a:lnTo>
                  <a:lnTo>
                    <a:pt x="231111" y="72271"/>
                  </a:lnTo>
                  <a:lnTo>
                    <a:pt x="158992" y="72271"/>
                  </a:lnTo>
                  <a:close/>
                </a:path>
                <a:path w="234315" h="226060">
                  <a:moveTo>
                    <a:pt x="228015" y="147543"/>
                  </a:moveTo>
                  <a:lnTo>
                    <a:pt x="228015" y="147543"/>
                  </a:lnTo>
                  <a:lnTo>
                    <a:pt x="154337" y="147543"/>
                  </a:lnTo>
                  <a:lnTo>
                    <a:pt x="153168" y="149048"/>
                  </a:lnTo>
                  <a:lnTo>
                    <a:pt x="153168" y="220201"/>
                  </a:lnTo>
                  <a:lnTo>
                    <a:pt x="111475" y="220201"/>
                  </a:lnTo>
                  <a:lnTo>
                    <a:pt x="90064" y="220201"/>
                  </a:lnTo>
                  <a:lnTo>
                    <a:pt x="82176" y="220201"/>
                  </a:lnTo>
                  <a:lnTo>
                    <a:pt x="81049" y="220201"/>
                  </a:lnTo>
                  <a:lnTo>
                    <a:pt x="81049" y="179930"/>
                  </a:lnTo>
                  <a:lnTo>
                    <a:pt x="81049" y="159250"/>
                  </a:lnTo>
                  <a:lnTo>
                    <a:pt x="81049" y="151631"/>
                  </a:lnTo>
                  <a:lnTo>
                    <a:pt x="81049" y="150543"/>
                  </a:lnTo>
                  <a:lnTo>
                    <a:pt x="81049" y="149048"/>
                  </a:lnTo>
                  <a:lnTo>
                    <a:pt x="79491" y="147543"/>
                  </a:lnTo>
                  <a:lnTo>
                    <a:pt x="6202" y="147543"/>
                  </a:lnTo>
                  <a:lnTo>
                    <a:pt x="6202" y="107495"/>
                  </a:lnTo>
                  <a:lnTo>
                    <a:pt x="6202" y="86931"/>
                  </a:lnTo>
                  <a:lnTo>
                    <a:pt x="6202" y="79354"/>
                  </a:lnTo>
                  <a:lnTo>
                    <a:pt x="6202" y="78272"/>
                  </a:lnTo>
                  <a:lnTo>
                    <a:pt x="47677" y="78272"/>
                  </a:lnTo>
                  <a:lnTo>
                    <a:pt x="68975" y="78272"/>
                  </a:lnTo>
                  <a:lnTo>
                    <a:pt x="76822" y="78272"/>
                  </a:lnTo>
                  <a:lnTo>
                    <a:pt x="77942" y="78272"/>
                  </a:lnTo>
                  <a:lnTo>
                    <a:pt x="79491" y="78272"/>
                  </a:lnTo>
                  <a:lnTo>
                    <a:pt x="81049" y="76766"/>
                  </a:lnTo>
                  <a:lnTo>
                    <a:pt x="81049" y="5614"/>
                  </a:lnTo>
                  <a:lnTo>
                    <a:pt x="122743" y="5614"/>
                  </a:lnTo>
                  <a:lnTo>
                    <a:pt x="144153" y="5614"/>
                  </a:lnTo>
                  <a:lnTo>
                    <a:pt x="152041" y="5614"/>
                  </a:lnTo>
                  <a:lnTo>
                    <a:pt x="153168" y="5614"/>
                  </a:lnTo>
                  <a:lnTo>
                    <a:pt x="153168" y="45884"/>
                  </a:lnTo>
                  <a:lnTo>
                    <a:pt x="153168" y="66564"/>
                  </a:lnTo>
                  <a:lnTo>
                    <a:pt x="153168" y="74183"/>
                  </a:lnTo>
                  <a:lnTo>
                    <a:pt x="153168" y="75271"/>
                  </a:lnTo>
                  <a:lnTo>
                    <a:pt x="153168" y="76766"/>
                  </a:lnTo>
                  <a:lnTo>
                    <a:pt x="154337" y="78272"/>
                  </a:lnTo>
                  <a:lnTo>
                    <a:pt x="228015" y="78272"/>
                  </a:lnTo>
                  <a:lnTo>
                    <a:pt x="228015" y="14754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00088" y="5506615"/>
              <a:ext cx="851750" cy="85175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6426338" y="1924840"/>
            <a:ext cx="2901950" cy="7788909"/>
            <a:chOff x="16426338" y="1924840"/>
            <a:chExt cx="2901950" cy="7788909"/>
          </a:xfrm>
        </p:grpSpPr>
        <p:sp>
          <p:nvSpPr>
            <p:cNvPr id="59" name="object 59"/>
            <p:cNvSpPr/>
            <p:nvPr/>
          </p:nvSpPr>
          <p:spPr>
            <a:xfrm>
              <a:off x="1645777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17713" y="4659590"/>
              <a:ext cx="1013657" cy="5919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80727" y="7174599"/>
              <a:ext cx="992954" cy="9929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06952" y="8421861"/>
              <a:ext cx="1324966" cy="9948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6444786" y="1935318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75A0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444787" y="1935317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648918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86155" marR="969010" indent="-6985" algn="ctr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7308258" y="2247704"/>
            <a:ext cx="1059180" cy="4495165"/>
            <a:chOff x="17308258" y="2247704"/>
            <a:chExt cx="1059180" cy="4495165"/>
          </a:xfrm>
        </p:grpSpPr>
        <p:sp>
          <p:nvSpPr>
            <p:cNvPr id="67" name="object 67"/>
            <p:cNvSpPr/>
            <p:nvPr/>
          </p:nvSpPr>
          <p:spPr>
            <a:xfrm>
              <a:off x="17426736" y="2247704"/>
              <a:ext cx="901065" cy="787400"/>
            </a:xfrm>
            <a:custGeom>
              <a:avLst/>
              <a:gdLst/>
              <a:ahLst/>
              <a:cxnLst/>
              <a:rect l="l" t="t" r="r" b="b"/>
              <a:pathLst>
                <a:path w="901065" h="787400">
                  <a:moveTo>
                    <a:pt x="895909" y="708174"/>
                  </a:moveTo>
                  <a:lnTo>
                    <a:pt x="5088" y="708174"/>
                  </a:lnTo>
                  <a:lnTo>
                    <a:pt x="0" y="713094"/>
                  </a:lnTo>
                  <a:lnTo>
                    <a:pt x="0" y="783546"/>
                  </a:lnTo>
                  <a:lnTo>
                    <a:pt x="5088" y="787265"/>
                  </a:lnTo>
                  <a:lnTo>
                    <a:pt x="895909" y="787265"/>
                  </a:lnTo>
                  <a:lnTo>
                    <a:pt x="900998" y="783546"/>
                  </a:lnTo>
                  <a:lnTo>
                    <a:pt x="900998" y="767474"/>
                  </a:lnTo>
                  <a:lnTo>
                    <a:pt x="20313" y="767474"/>
                  </a:lnTo>
                  <a:lnTo>
                    <a:pt x="20313" y="727928"/>
                  </a:lnTo>
                  <a:lnTo>
                    <a:pt x="900998" y="727928"/>
                  </a:lnTo>
                  <a:lnTo>
                    <a:pt x="900998" y="713094"/>
                  </a:lnTo>
                  <a:lnTo>
                    <a:pt x="895909" y="708174"/>
                  </a:lnTo>
                  <a:close/>
                </a:path>
                <a:path w="901065" h="787400">
                  <a:moveTo>
                    <a:pt x="900998" y="727928"/>
                  </a:moveTo>
                  <a:lnTo>
                    <a:pt x="880685" y="727928"/>
                  </a:lnTo>
                  <a:lnTo>
                    <a:pt x="880685" y="767474"/>
                  </a:lnTo>
                  <a:lnTo>
                    <a:pt x="900998" y="767474"/>
                  </a:lnTo>
                  <a:lnTo>
                    <a:pt x="900998" y="727928"/>
                  </a:lnTo>
                  <a:close/>
                </a:path>
                <a:path w="901065" h="787400">
                  <a:moveTo>
                    <a:pt x="88803" y="353467"/>
                  </a:moveTo>
                  <a:lnTo>
                    <a:pt x="68531" y="353467"/>
                  </a:lnTo>
                  <a:lnTo>
                    <a:pt x="68531" y="708174"/>
                  </a:lnTo>
                  <a:lnTo>
                    <a:pt x="88803" y="708174"/>
                  </a:lnTo>
                  <a:lnTo>
                    <a:pt x="88803" y="353467"/>
                  </a:lnTo>
                  <a:close/>
                </a:path>
                <a:path w="901065" h="787400">
                  <a:moveTo>
                    <a:pt x="239846" y="353467"/>
                  </a:moveTo>
                  <a:lnTo>
                    <a:pt x="219532" y="353467"/>
                  </a:lnTo>
                  <a:lnTo>
                    <a:pt x="219532" y="708174"/>
                  </a:lnTo>
                  <a:lnTo>
                    <a:pt x="239846" y="708174"/>
                  </a:lnTo>
                  <a:lnTo>
                    <a:pt x="239846" y="353467"/>
                  </a:lnTo>
                  <a:close/>
                </a:path>
                <a:path w="901065" h="787400">
                  <a:moveTo>
                    <a:pt x="384511" y="353467"/>
                  </a:moveTo>
                  <a:lnTo>
                    <a:pt x="364198" y="353467"/>
                  </a:lnTo>
                  <a:lnTo>
                    <a:pt x="364198" y="708174"/>
                  </a:lnTo>
                  <a:lnTo>
                    <a:pt x="384511" y="708174"/>
                  </a:lnTo>
                  <a:lnTo>
                    <a:pt x="384511" y="353467"/>
                  </a:lnTo>
                  <a:close/>
                </a:path>
                <a:path w="901065" h="787400">
                  <a:moveTo>
                    <a:pt x="536810" y="353467"/>
                  </a:moveTo>
                  <a:lnTo>
                    <a:pt x="516486" y="353467"/>
                  </a:lnTo>
                  <a:lnTo>
                    <a:pt x="516486" y="708174"/>
                  </a:lnTo>
                  <a:lnTo>
                    <a:pt x="536810" y="708174"/>
                  </a:lnTo>
                  <a:lnTo>
                    <a:pt x="536810" y="353467"/>
                  </a:lnTo>
                  <a:close/>
                </a:path>
                <a:path w="901065" h="787400">
                  <a:moveTo>
                    <a:pt x="680220" y="353467"/>
                  </a:moveTo>
                  <a:lnTo>
                    <a:pt x="661152" y="353467"/>
                  </a:lnTo>
                  <a:lnTo>
                    <a:pt x="661152" y="708174"/>
                  </a:lnTo>
                  <a:lnTo>
                    <a:pt x="680220" y="708174"/>
                  </a:lnTo>
                  <a:lnTo>
                    <a:pt x="680220" y="353467"/>
                  </a:lnTo>
                  <a:close/>
                </a:path>
                <a:path w="901065" h="787400">
                  <a:moveTo>
                    <a:pt x="832466" y="353467"/>
                  </a:moveTo>
                  <a:lnTo>
                    <a:pt x="812195" y="353467"/>
                  </a:lnTo>
                  <a:lnTo>
                    <a:pt x="812195" y="708174"/>
                  </a:lnTo>
                  <a:lnTo>
                    <a:pt x="832466" y="708174"/>
                  </a:lnTo>
                  <a:lnTo>
                    <a:pt x="832466" y="353467"/>
                  </a:lnTo>
                  <a:close/>
                </a:path>
                <a:path w="901065" h="787400">
                  <a:moveTo>
                    <a:pt x="60898" y="283014"/>
                  </a:moveTo>
                  <a:lnTo>
                    <a:pt x="41883" y="283014"/>
                  </a:lnTo>
                  <a:lnTo>
                    <a:pt x="41883" y="349749"/>
                  </a:lnTo>
                  <a:lnTo>
                    <a:pt x="45674" y="353467"/>
                  </a:lnTo>
                  <a:lnTo>
                    <a:pt x="262662" y="353467"/>
                  </a:lnTo>
                  <a:lnTo>
                    <a:pt x="266504" y="349749"/>
                  </a:lnTo>
                  <a:lnTo>
                    <a:pt x="266504" y="334915"/>
                  </a:lnTo>
                  <a:lnTo>
                    <a:pt x="60898" y="334915"/>
                  </a:lnTo>
                  <a:lnTo>
                    <a:pt x="60898" y="283014"/>
                  </a:lnTo>
                  <a:close/>
                </a:path>
                <a:path w="901065" h="787400">
                  <a:moveTo>
                    <a:pt x="357852" y="283014"/>
                  </a:moveTo>
                  <a:lnTo>
                    <a:pt x="337539" y="283014"/>
                  </a:lnTo>
                  <a:lnTo>
                    <a:pt x="337539" y="349749"/>
                  </a:lnTo>
                  <a:lnTo>
                    <a:pt x="342628" y="353467"/>
                  </a:lnTo>
                  <a:lnTo>
                    <a:pt x="558370" y="353467"/>
                  </a:lnTo>
                  <a:lnTo>
                    <a:pt x="563459" y="349749"/>
                  </a:lnTo>
                  <a:lnTo>
                    <a:pt x="563459" y="334915"/>
                  </a:lnTo>
                  <a:lnTo>
                    <a:pt x="357852" y="334915"/>
                  </a:lnTo>
                  <a:lnTo>
                    <a:pt x="357852" y="283014"/>
                  </a:lnTo>
                  <a:close/>
                </a:path>
                <a:path w="901065" h="787400">
                  <a:moveTo>
                    <a:pt x="653561" y="283014"/>
                  </a:moveTo>
                  <a:lnTo>
                    <a:pt x="633247" y="283014"/>
                  </a:lnTo>
                  <a:lnTo>
                    <a:pt x="633247" y="349749"/>
                  </a:lnTo>
                  <a:lnTo>
                    <a:pt x="638336" y="353467"/>
                  </a:lnTo>
                  <a:lnTo>
                    <a:pt x="855324" y="353467"/>
                  </a:lnTo>
                  <a:lnTo>
                    <a:pt x="859125" y="349749"/>
                  </a:lnTo>
                  <a:lnTo>
                    <a:pt x="859125" y="334915"/>
                  </a:lnTo>
                  <a:lnTo>
                    <a:pt x="653561" y="334915"/>
                  </a:lnTo>
                  <a:lnTo>
                    <a:pt x="653561" y="283014"/>
                  </a:lnTo>
                  <a:close/>
                </a:path>
                <a:path w="901065" h="787400">
                  <a:moveTo>
                    <a:pt x="266504" y="283014"/>
                  </a:moveTo>
                  <a:lnTo>
                    <a:pt x="247437" y="283014"/>
                  </a:lnTo>
                  <a:lnTo>
                    <a:pt x="247437" y="334915"/>
                  </a:lnTo>
                  <a:lnTo>
                    <a:pt x="266504" y="334915"/>
                  </a:lnTo>
                  <a:lnTo>
                    <a:pt x="266504" y="283014"/>
                  </a:lnTo>
                  <a:close/>
                </a:path>
                <a:path w="901065" h="787400">
                  <a:moveTo>
                    <a:pt x="563459" y="283014"/>
                  </a:moveTo>
                  <a:lnTo>
                    <a:pt x="543145" y="283014"/>
                  </a:lnTo>
                  <a:lnTo>
                    <a:pt x="543145" y="334915"/>
                  </a:lnTo>
                  <a:lnTo>
                    <a:pt x="563459" y="334915"/>
                  </a:lnTo>
                  <a:lnTo>
                    <a:pt x="563459" y="283014"/>
                  </a:lnTo>
                  <a:close/>
                </a:path>
                <a:path w="901065" h="787400">
                  <a:moveTo>
                    <a:pt x="859125" y="283014"/>
                  </a:moveTo>
                  <a:lnTo>
                    <a:pt x="840100" y="283014"/>
                  </a:lnTo>
                  <a:lnTo>
                    <a:pt x="840100" y="334915"/>
                  </a:lnTo>
                  <a:lnTo>
                    <a:pt x="859125" y="334915"/>
                  </a:lnTo>
                  <a:lnTo>
                    <a:pt x="859125" y="283014"/>
                  </a:lnTo>
                  <a:close/>
                </a:path>
                <a:path w="901065" h="787400">
                  <a:moveTo>
                    <a:pt x="451797" y="0"/>
                  </a:moveTo>
                  <a:lnTo>
                    <a:pt x="449211" y="0"/>
                  </a:lnTo>
                  <a:lnTo>
                    <a:pt x="445410" y="1239"/>
                  </a:lnTo>
                  <a:lnTo>
                    <a:pt x="2544" y="208843"/>
                  </a:lnTo>
                  <a:lnTo>
                    <a:pt x="0" y="212562"/>
                  </a:lnTo>
                  <a:lnTo>
                    <a:pt x="0" y="278057"/>
                  </a:lnTo>
                  <a:lnTo>
                    <a:pt x="5088" y="283014"/>
                  </a:lnTo>
                  <a:lnTo>
                    <a:pt x="895909" y="283014"/>
                  </a:lnTo>
                  <a:lnTo>
                    <a:pt x="900998" y="278057"/>
                  </a:lnTo>
                  <a:lnTo>
                    <a:pt x="900998" y="263260"/>
                  </a:lnTo>
                  <a:lnTo>
                    <a:pt x="20313" y="263260"/>
                  </a:lnTo>
                  <a:lnTo>
                    <a:pt x="20313" y="222439"/>
                  </a:lnTo>
                  <a:lnTo>
                    <a:pt x="450499" y="19791"/>
                  </a:lnTo>
                  <a:lnTo>
                    <a:pt x="493880" y="19791"/>
                  </a:lnTo>
                  <a:lnTo>
                    <a:pt x="454300" y="1239"/>
                  </a:lnTo>
                  <a:lnTo>
                    <a:pt x="451797" y="0"/>
                  </a:lnTo>
                  <a:close/>
                </a:path>
                <a:path w="901065" h="787400">
                  <a:moveTo>
                    <a:pt x="493880" y="19791"/>
                  </a:moveTo>
                  <a:lnTo>
                    <a:pt x="450499" y="19791"/>
                  </a:lnTo>
                  <a:lnTo>
                    <a:pt x="880685" y="222439"/>
                  </a:lnTo>
                  <a:lnTo>
                    <a:pt x="880685" y="263260"/>
                  </a:lnTo>
                  <a:lnTo>
                    <a:pt x="900998" y="263260"/>
                  </a:lnTo>
                  <a:lnTo>
                    <a:pt x="900998" y="212562"/>
                  </a:lnTo>
                  <a:lnTo>
                    <a:pt x="898454" y="208843"/>
                  </a:lnTo>
                  <a:lnTo>
                    <a:pt x="894663" y="207640"/>
                  </a:lnTo>
                  <a:lnTo>
                    <a:pt x="493880" y="1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08258" y="5683480"/>
              <a:ext cx="1059178" cy="1059178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793558" y="732408"/>
            <a:ext cx="1822513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-55" dirty="0">
                <a:solidFill>
                  <a:srgbClr val="3C8DBB"/>
                </a:solidFill>
              </a:rPr>
              <a:t>500+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Build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Their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Containerization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Strategy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55" dirty="0">
                <a:solidFill>
                  <a:srgbClr val="3C8DBB"/>
                </a:solidFill>
              </a:rPr>
              <a:t>with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Docker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Enterprise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Edition</a:t>
            </a:r>
            <a:endParaRPr sz="4250"/>
          </a:p>
        </p:txBody>
      </p:sp>
      <p:sp>
        <p:nvSpPr>
          <p:cNvPr id="70" name="object 70"/>
          <p:cNvSpPr txBox="1"/>
          <p:nvPr/>
        </p:nvSpPr>
        <p:spPr>
          <a:xfrm>
            <a:off x="636494" y="10531481"/>
            <a:ext cx="26416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u="sng" spc="-55" dirty="0">
                <a:solidFill>
                  <a:srgbClr val="A7A7A7"/>
                </a:solidFill>
                <a:uFill>
                  <a:solidFill>
                    <a:srgbClr val="A7A7A7"/>
                  </a:solidFill>
                </a:uFill>
                <a:latin typeface="Arial"/>
                <a:cs typeface="Arial"/>
              </a:rPr>
              <a:t>docker.com/customers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3875404" algn="l"/>
                <a:tab pos="5393055" algn="l"/>
                <a:tab pos="6010275" algn="l"/>
                <a:tab pos="652272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Store:	What	Is	It	For?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3B8E4A6-7B32-4729-8695-18F5EBB06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285794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390775" algn="l"/>
                <a:tab pos="446849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Running	Docker	Registry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30AB93A-88A6-4FF4-B49D-B68F74CC8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265360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098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1050" y="4421337"/>
            <a:ext cx="5547053" cy="2466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12700" defTabSz="914400">
              <a:tabLst>
                <a:tab pos="1214755" algn="l"/>
                <a:tab pos="5816600" algn="l"/>
              </a:tabLst>
            </a:pPr>
            <a:r>
              <a:rPr lang="en-US" sz="2000" b="0" spc="200">
                <a:solidFill>
                  <a:schemeClr val="bg1"/>
                </a:solidFill>
              </a:rPr>
              <a:t>Run a Private Docker	Registry</a:t>
            </a:r>
            <a:endParaRPr lang="en-US" sz="2000" spc="200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7ADBF4D-C5F7-42C2-A3FD-F96BD692B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33699"/>
              </p:ext>
            </p:extLst>
          </p:nvPr>
        </p:nvGraphicFramePr>
        <p:xfrm>
          <a:off x="9266733" y="1591686"/>
          <a:ext cx="9245792" cy="812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413635" algn="l"/>
                <a:tab pos="3572510" algn="l"/>
                <a:tab pos="5571490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Registry	and	Proper	TLS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D21CB59-0E01-44C2-96CD-969E0AF09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376833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8662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5816600" algn="l"/>
                <a:tab pos="821817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te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ec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0" y="1706563"/>
            <a:ext cx="10414000" cy="2374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pc="-25" dirty="0"/>
              <a:t>Run</a:t>
            </a:r>
            <a:r>
              <a:rPr spc="-15" dirty="0"/>
              <a:t> </a:t>
            </a:r>
            <a:r>
              <a:rPr spc="5" dirty="0"/>
              <a:t>the</a:t>
            </a:r>
            <a:r>
              <a:rPr spc="-15" dirty="0"/>
              <a:t> </a:t>
            </a:r>
            <a:r>
              <a:rPr dirty="0"/>
              <a:t>registry</a:t>
            </a:r>
            <a:r>
              <a:rPr spc="-10" dirty="0"/>
              <a:t> </a:t>
            </a:r>
            <a:r>
              <a:rPr spc="5" dirty="0"/>
              <a:t>image</a:t>
            </a:r>
          </a:p>
          <a:p>
            <a:pPr marL="685800" lvl="1" indent="-2159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85800" algn="l"/>
              </a:tabLst>
            </a:pP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-d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5000:5000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--name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21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Re-tag</a:t>
            </a:r>
            <a:r>
              <a:rPr dirty="0"/>
              <a:t> </a:t>
            </a:r>
            <a:r>
              <a:rPr spc="5" dirty="0"/>
              <a:t>an </a:t>
            </a:r>
            <a:r>
              <a:rPr dirty="0"/>
              <a:t>existing </a:t>
            </a:r>
            <a:r>
              <a:rPr spc="5" dirty="0"/>
              <a:t>image and</a:t>
            </a:r>
            <a:r>
              <a:rPr dirty="0"/>
              <a:t> push</a:t>
            </a:r>
            <a:r>
              <a:rPr spc="5" dirty="0"/>
              <a:t> </a:t>
            </a:r>
            <a:r>
              <a:rPr dirty="0"/>
              <a:t>it to</a:t>
            </a:r>
            <a:r>
              <a:rPr spc="5" dirty="0"/>
              <a:t> </a:t>
            </a:r>
            <a:r>
              <a:rPr dirty="0"/>
              <a:t>your</a:t>
            </a:r>
            <a:r>
              <a:rPr spc="5" dirty="0"/>
              <a:t> new</a:t>
            </a:r>
            <a:r>
              <a:rPr dirty="0"/>
              <a:t> registry</a:t>
            </a:r>
          </a:p>
          <a:p>
            <a:pPr marL="685800" lvl="1" indent="-2159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tag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685800" lvl="1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push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Remove</a:t>
            </a:r>
            <a:r>
              <a:rPr dirty="0"/>
              <a:t> that </a:t>
            </a:r>
            <a:r>
              <a:rPr spc="5" dirty="0"/>
              <a:t>image</a:t>
            </a:r>
            <a:r>
              <a:rPr dirty="0"/>
              <a:t> from local</a:t>
            </a:r>
            <a:r>
              <a:rPr spc="5" dirty="0"/>
              <a:t> cache</a:t>
            </a:r>
            <a:r>
              <a:rPr dirty="0"/>
              <a:t> </a:t>
            </a:r>
            <a:r>
              <a:rPr spc="5" dirty="0"/>
              <a:t>and</a:t>
            </a:r>
            <a:r>
              <a:rPr dirty="0"/>
              <a:t> pull it from</a:t>
            </a:r>
            <a:r>
              <a:rPr spc="5" dirty="0"/>
              <a:t> new</a:t>
            </a:r>
            <a:r>
              <a:rPr dirty="0"/>
              <a:t> registry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3500" y="4048759"/>
            <a:ext cx="110998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2887" y="4048759"/>
            <a:ext cx="567309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endParaRPr sz="1900">
              <a:latin typeface="Courier New"/>
              <a:cs typeface="Courier New"/>
            </a:endParaRPr>
          </a:p>
          <a:p>
            <a:pPr marL="12700" marR="5080">
              <a:lnSpc>
                <a:spcPts val="2600"/>
              </a:lnSpc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 </a:t>
            </a:r>
            <a:r>
              <a:rPr sz="1900" spc="-11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pull</a:t>
            </a:r>
            <a:r>
              <a:rPr sz="19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5097779"/>
            <a:ext cx="10036810" cy="995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z="2650" spc="-10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mount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and see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stores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685800" marR="221615" lvl="1" indent="-215900">
              <a:lnSpc>
                <a:spcPts val="2100"/>
              </a:lnSpc>
              <a:spcBef>
                <a:spcPts val="29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run -d -p 5000:5000 --name registry -v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$(pwd)/ </a:t>
            </a:r>
            <a:r>
              <a:rPr sz="1900" spc="-11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registry-data:/var/lib/registry</a:t>
            </a:r>
            <a:r>
              <a:rPr sz="19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6579</Words>
  <Application>Microsoft Macintosh PowerPoint</Application>
  <PresentationFormat>Custom</PresentationFormat>
  <Paragraphs>1238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Arial Rounded MT Bold</vt:lpstr>
      <vt:lpstr>Courier New</vt:lpstr>
      <vt:lpstr>Gill Sans MT</vt:lpstr>
      <vt:lpstr>Microsoft Sans Serif</vt:lpstr>
      <vt:lpstr>Times New Roman</vt:lpstr>
      <vt:lpstr>Trebuchet MS</vt:lpstr>
      <vt:lpstr>Parcel</vt:lpstr>
      <vt:lpstr>HoW docker is changing it</vt:lpstr>
      <vt:lpstr>PowerPoint Presentation</vt:lpstr>
      <vt:lpstr>Containers are the “Fastest Growing Cloud Enabling TECHNOLOGY</vt:lpstr>
      <vt:lpstr>PowerPoint Presentation</vt:lpstr>
      <vt:lpstr>PowerPoint Presentation</vt:lpstr>
      <vt:lpstr>The “Matrix from Hell” Breeds Complexity</vt:lpstr>
      <vt:lpstr>Containers Reduce Complexity</vt:lpstr>
      <vt:lpstr>Maintenance and Complexity Drains Budgets, So Innovation Suffers</vt:lpstr>
      <vt:lpstr>500+ Build Their Containerization Strategy with Docker Enterprise Edition</vt:lpstr>
      <vt:lpstr>18 Month project Migrated 700+ apps</vt:lpstr>
      <vt:lpstr>PowerPoint Presentation</vt:lpstr>
      <vt:lpstr>Docker Editions</vt:lpstr>
      <vt:lpstr>Docker Editions at store.docker.com</vt:lpstr>
      <vt:lpstr>Community vs enterprise</vt:lpstr>
      <vt:lpstr>Stable vs.Edge</vt:lpstr>
      <vt:lpstr>Docker on Windows</vt:lpstr>
      <vt:lpstr>Docker on Windows Overview</vt:lpstr>
      <vt:lpstr>Docker on windows 10 pro / ENT</vt:lpstr>
      <vt:lpstr>Docker for Mac</vt:lpstr>
      <vt:lpstr>Docker on Windows 7/8 and 10 Home</vt:lpstr>
      <vt:lpstr>Docker on Windows Server 2016</vt:lpstr>
      <vt:lpstr>Docker for Windows Setup</vt:lpstr>
      <vt:lpstr>Docker for Windows Tips</vt:lpstr>
      <vt:lpstr>Docker Toolbox on Windows Setup</vt:lpstr>
      <vt:lpstr>Docker Toolbox on Windows Tips</vt:lpstr>
      <vt:lpstr>Docker on macOS Overview</vt:lpstr>
      <vt:lpstr>Docker for Mac: Setup</vt:lpstr>
      <vt:lpstr>Docker for Mac Tips</vt:lpstr>
      <vt:lpstr>Docker on Linux</vt:lpstr>
      <vt:lpstr>Docker for Linux: Setup</vt:lpstr>
      <vt:lpstr>Docker for Linux Tips</vt:lpstr>
      <vt:lpstr>What's In This Section</vt:lpstr>
      <vt:lpstr>What We Covered</vt:lpstr>
      <vt:lpstr>Container VS Virtual Machine</vt:lpstr>
      <vt:lpstr>This Lecture</vt:lpstr>
      <vt:lpstr>Image vs. Container</vt:lpstr>
      <vt:lpstr>docker container run --publish 80:80  nginx</vt:lpstr>
      <vt:lpstr>What happens in 'docker container run’</vt:lpstr>
      <vt:lpstr>Example Of Changing The Defaults</vt:lpstr>
      <vt:lpstr>Assignment: Manage Multiple Containers</vt:lpstr>
      <vt:lpstr>What's Going On In Containers</vt:lpstr>
      <vt:lpstr>Getting a Shell Inside Containers</vt:lpstr>
      <vt:lpstr>Docker Networks: Concepts</vt:lpstr>
      <vt:lpstr>Docker Networks Defaults</vt:lpstr>
      <vt:lpstr>Docker Networks Cont.</vt:lpstr>
      <vt:lpstr>Docker Networks: CLI Management</vt:lpstr>
      <vt:lpstr>Docker Networks: Default Security</vt:lpstr>
      <vt:lpstr>Docker Networks: DNS</vt:lpstr>
      <vt:lpstr>Docker Networks: DNS</vt:lpstr>
      <vt:lpstr>Assignment: CLI App Testing</vt:lpstr>
      <vt:lpstr>Assignment Requirements: DNS RR Test</vt:lpstr>
      <vt:lpstr>Assignment: DNS Round Robin Test</vt:lpstr>
      <vt:lpstr>This Section</vt:lpstr>
      <vt:lpstr>What's In An Image and What Isn't</vt:lpstr>
      <vt:lpstr>Image Creation and Storage</vt:lpstr>
      <vt:lpstr>Image Highlights</vt:lpstr>
      <vt:lpstr>This Lecture</vt:lpstr>
      <vt:lpstr>This Lecture: Review</vt:lpstr>
      <vt:lpstr>This Lecture</vt:lpstr>
      <vt:lpstr>Image and Their Layers: Review</vt:lpstr>
      <vt:lpstr>This Lecture: Requirements</vt:lpstr>
      <vt:lpstr>This Lecture</vt:lpstr>
      <vt:lpstr>This Lecture: Review</vt:lpstr>
      <vt:lpstr>Building Images: Requirements</vt:lpstr>
      <vt:lpstr>Building Images: The Dockerfile Basics</vt:lpstr>
      <vt:lpstr>Assignment: BUILD your own image</vt:lpstr>
      <vt:lpstr>Section Overview</vt:lpstr>
      <vt:lpstr>Container Lifetime &amp; Persistent Data</vt:lpstr>
      <vt:lpstr>Persistent Data: Volumes</vt:lpstr>
      <vt:lpstr>Persistent Data: Bind Mounting</vt:lpstr>
      <vt:lpstr>Assignment: Named Volumes</vt:lpstr>
      <vt:lpstr>Assignment: Bind Mounts</vt:lpstr>
      <vt:lpstr>Docker Compose</vt:lpstr>
      <vt:lpstr>docker-compose.yml</vt:lpstr>
      <vt:lpstr>docker-compose cli</vt:lpstr>
      <vt:lpstr>Assignment: Writing A Compose File</vt:lpstr>
      <vt:lpstr>Using Compose to Build</vt:lpstr>
      <vt:lpstr>Assignment: Build and Run Compose</vt:lpstr>
      <vt:lpstr>Docker Healthchecks</vt:lpstr>
      <vt:lpstr>Docker Health checks Cont.</vt:lpstr>
      <vt:lpstr>Healthcheck Docker Run Example</vt:lpstr>
      <vt:lpstr>Healthcheck Dockerfile Examples</vt:lpstr>
      <vt:lpstr>Healthcheck in Nginx Dockerfile</vt:lpstr>
      <vt:lpstr>Healthcheck in PHP Nginx Dockerfile</vt:lpstr>
      <vt:lpstr>Healthcheck in postgres Dockerfile</vt:lpstr>
      <vt:lpstr>Healthcheck in Compose/Stack Files</vt:lpstr>
      <vt:lpstr>Lecture Cleanup</vt:lpstr>
      <vt:lpstr>Container Registries</vt:lpstr>
      <vt:lpstr>Docker Hub: Digging Deeper</vt:lpstr>
      <vt:lpstr>Docker Store: What Is It For?</vt:lpstr>
      <vt:lpstr>Running Docker Registry</vt:lpstr>
      <vt:lpstr>Run a Private Docker Registry</vt:lpstr>
      <vt:lpstr>Registry and Proper TLS</vt:lpstr>
      <vt:lpstr>Run a Private Docker Registry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S10 Container Registries Slides</dc:title>
  <cp:lastModifiedBy>Sai kiran Challa</cp:lastModifiedBy>
  <cp:revision>23</cp:revision>
  <dcterms:created xsi:type="dcterms:W3CDTF">2021-08-24T21:40:56Z</dcterms:created>
  <dcterms:modified xsi:type="dcterms:W3CDTF">2021-12-08T04:56:19Z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2020-02-03T00:00:00Z</vt:filetime>
  </property>
  <property fmtid="{D5CDD505-2E9C-101B-9397-08002B2CF9AE}" pid="3" name="Creator">
    <vt:lpwstr>Keynote</vt:lpwstr>
  </property>
  <property fmtid="{D5CDD505-2E9C-101B-9397-08002B2CF9AE}" pid="4" name="LastSaved">
    <vt:filetime>2021-08-24T00:00:00Z</vt:filetime>
  </property>
</Properties>
</file>